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3648" r:id="rId1"/>
    <p:sldMasterId id="2147483661" r:id="rId2"/>
    <p:sldMasterId id="2147483673" r:id="rId3"/>
  </p:sldMasterIdLst>
  <p:notesMasterIdLst>
    <p:notesMasterId r:id="rId17"/>
  </p:notesMasterIdLst>
  <p:handoutMasterIdLst>
    <p:handoutMasterId r:id="rId18"/>
  </p:handoutMasterIdLst>
  <p:sldIdLst>
    <p:sldId id="539" r:id="rId4"/>
    <p:sldId id="818" r:id="rId5"/>
    <p:sldId id="894" r:id="rId6"/>
    <p:sldId id="895" r:id="rId7"/>
    <p:sldId id="896" r:id="rId8"/>
    <p:sldId id="897" r:id="rId9"/>
    <p:sldId id="898" r:id="rId10"/>
    <p:sldId id="899" r:id="rId11"/>
    <p:sldId id="900" r:id="rId12"/>
    <p:sldId id="901" r:id="rId13"/>
    <p:sldId id="902" r:id="rId14"/>
    <p:sldId id="759" r:id="rId15"/>
    <p:sldId id="822" r:id="rId16"/>
  </p:sldIdLst>
  <p:sldSz cx="9144000" cy="6858000" type="screen4x3"/>
  <p:notesSz cx="7100888" cy="9388475"/>
  <p:custDataLst>
    <p:tags r:id="rId19"/>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830D"/>
    <a:srgbClr val="087600"/>
    <a:srgbClr val="182F92"/>
    <a:srgbClr val="163794"/>
    <a:srgbClr val="006C1F"/>
    <a:srgbClr val="FF9933"/>
    <a:srgbClr val="99117C"/>
    <a:srgbClr val="348A20"/>
    <a:srgbClr val="A47D00"/>
    <a:srgbClr val="A923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5" autoAdjust="0"/>
    <p:restoredTop sz="94434" autoAdjust="0"/>
  </p:normalViewPr>
  <p:slideViewPr>
    <p:cSldViewPr>
      <p:cViewPr varScale="1">
        <p:scale>
          <a:sx n="89" d="100"/>
          <a:sy n="89" d="100"/>
        </p:scale>
        <p:origin x="1344" y="53"/>
      </p:cViewPr>
      <p:guideLst>
        <p:guide orient="horz" pos="2160"/>
        <p:guide pos="2880"/>
      </p:guideLst>
    </p:cSldViewPr>
  </p:slideViewPr>
  <p:outlineViewPr>
    <p:cViewPr>
      <p:scale>
        <a:sx n="33" d="100"/>
        <a:sy n="33" d="100"/>
      </p:scale>
      <p:origin x="0" y="-1512"/>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tags" Target="tags/tag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71054"/>
          </a:xfrm>
          <a:prstGeom prst="rect">
            <a:avLst/>
          </a:prstGeom>
        </p:spPr>
        <p:txBody>
          <a:bodyPr vert="horz" lIns="94221" tIns="47110" rIns="94221" bIns="47110" rtlCol="0"/>
          <a:lstStyle>
            <a:lvl1pPr algn="l">
              <a:defRPr sz="1200"/>
            </a:lvl1pPr>
          </a:lstStyle>
          <a:p>
            <a:endParaRPr lang="en-US"/>
          </a:p>
        </p:txBody>
      </p:sp>
      <p:sp>
        <p:nvSpPr>
          <p:cNvPr id="3" name="Date Placeholder 2"/>
          <p:cNvSpPr>
            <a:spLocks noGrp="1"/>
          </p:cNvSpPr>
          <p:nvPr>
            <p:ph type="dt" sz="quarter" idx="1"/>
          </p:nvPr>
        </p:nvSpPr>
        <p:spPr>
          <a:xfrm>
            <a:off x="4022197" y="1"/>
            <a:ext cx="3077051" cy="471054"/>
          </a:xfrm>
          <a:prstGeom prst="rect">
            <a:avLst/>
          </a:prstGeom>
        </p:spPr>
        <p:txBody>
          <a:bodyPr vert="horz" lIns="94221" tIns="47110" rIns="94221" bIns="47110" rtlCol="0"/>
          <a:lstStyle>
            <a:lvl1pPr algn="r">
              <a:defRPr sz="1200"/>
            </a:lvl1pPr>
          </a:lstStyle>
          <a:p>
            <a:fld id="{AFABF1F1-2F9B-4F88-BB8B-748BBA72395E}" type="datetimeFigureOut">
              <a:rPr lang="en-US" smtClean="0"/>
              <a:t>1/15/2019</a:t>
            </a:fld>
            <a:endParaRPr lang="en-US"/>
          </a:p>
        </p:txBody>
      </p:sp>
      <p:sp>
        <p:nvSpPr>
          <p:cNvPr id="4" name="Footer Placeholder 3"/>
          <p:cNvSpPr>
            <a:spLocks noGrp="1"/>
          </p:cNvSpPr>
          <p:nvPr>
            <p:ph type="ftr" sz="quarter" idx="2"/>
          </p:nvPr>
        </p:nvSpPr>
        <p:spPr>
          <a:xfrm>
            <a:off x="4" y="8917426"/>
            <a:ext cx="3077051" cy="471053"/>
          </a:xfrm>
          <a:prstGeom prst="rect">
            <a:avLst/>
          </a:prstGeom>
        </p:spPr>
        <p:txBody>
          <a:bodyPr vert="horz" lIns="94221" tIns="47110" rIns="94221" bIns="47110" rtlCol="0" anchor="b"/>
          <a:lstStyle>
            <a:lvl1pPr algn="l">
              <a:defRPr sz="1200"/>
            </a:lvl1pPr>
          </a:lstStyle>
          <a:p>
            <a:endParaRPr lang="en-US"/>
          </a:p>
        </p:txBody>
      </p:sp>
      <p:sp>
        <p:nvSpPr>
          <p:cNvPr id="5" name="Slide Number Placeholder 4"/>
          <p:cNvSpPr>
            <a:spLocks noGrp="1"/>
          </p:cNvSpPr>
          <p:nvPr>
            <p:ph type="sldNum" sz="quarter" idx="3"/>
          </p:nvPr>
        </p:nvSpPr>
        <p:spPr>
          <a:xfrm>
            <a:off x="4022197" y="8917426"/>
            <a:ext cx="3077051" cy="471053"/>
          </a:xfrm>
          <a:prstGeom prst="rect">
            <a:avLst/>
          </a:prstGeom>
        </p:spPr>
        <p:txBody>
          <a:bodyPr vert="horz" lIns="94221" tIns="47110" rIns="94221" bIns="47110" rtlCol="0" anchor="b"/>
          <a:lstStyle>
            <a:lvl1pPr algn="r">
              <a:defRPr sz="1200"/>
            </a:lvl1pPr>
          </a:lstStyle>
          <a:p>
            <a:fld id="{DE0D23D6-16D4-4FAA-ACC9-16B7A5139262}" type="slidenum">
              <a:rPr lang="en-US" smtClean="0"/>
              <a:t>‹#›</a:t>
            </a:fld>
            <a:endParaRPr lang="en-US"/>
          </a:p>
        </p:txBody>
      </p:sp>
    </p:spTree>
    <p:extLst>
      <p:ext uri="{BB962C8B-B14F-4D97-AF65-F5344CB8AC3E}">
        <p14:creationId xmlns:p14="http://schemas.microsoft.com/office/powerpoint/2010/main" val="2346427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69424"/>
          </a:xfrm>
          <a:prstGeom prst="rect">
            <a:avLst/>
          </a:prstGeom>
        </p:spPr>
        <p:txBody>
          <a:bodyPr vert="horz" lIns="94221" tIns="47110" rIns="94221" bIns="47110" rtlCol="0"/>
          <a:lstStyle>
            <a:lvl1pPr algn="l">
              <a:defRPr sz="1200"/>
            </a:lvl1pPr>
          </a:lstStyle>
          <a:p>
            <a:endParaRPr lang="vi-VN"/>
          </a:p>
        </p:txBody>
      </p:sp>
      <p:sp>
        <p:nvSpPr>
          <p:cNvPr id="3" name="Date Placeholder 2"/>
          <p:cNvSpPr>
            <a:spLocks noGrp="1"/>
          </p:cNvSpPr>
          <p:nvPr>
            <p:ph type="dt" idx="1"/>
          </p:nvPr>
        </p:nvSpPr>
        <p:spPr>
          <a:xfrm>
            <a:off x="4022197" y="1"/>
            <a:ext cx="3077051" cy="469424"/>
          </a:xfrm>
          <a:prstGeom prst="rect">
            <a:avLst/>
          </a:prstGeom>
        </p:spPr>
        <p:txBody>
          <a:bodyPr vert="horz" lIns="94221" tIns="47110" rIns="94221" bIns="47110" rtlCol="0"/>
          <a:lstStyle>
            <a:lvl1pPr algn="r">
              <a:defRPr sz="1200"/>
            </a:lvl1pPr>
          </a:lstStyle>
          <a:p>
            <a:fld id="{09202B48-C058-4097-BA0F-5987ABBB4CC4}" type="datetimeFigureOut">
              <a:rPr lang="vi-VN" smtClean="0"/>
              <a:pPr/>
              <a:t>15/01/2019</a:t>
            </a:fld>
            <a:endParaRPr lang="vi-VN"/>
          </a:p>
        </p:txBody>
      </p:sp>
      <p:sp>
        <p:nvSpPr>
          <p:cNvPr id="4" name="Slide Image Placeholder 3"/>
          <p:cNvSpPr>
            <a:spLocks noGrp="1" noRot="1" noChangeAspect="1"/>
          </p:cNvSpPr>
          <p:nvPr>
            <p:ph type="sldImg" idx="2"/>
          </p:nvPr>
        </p:nvSpPr>
        <p:spPr>
          <a:xfrm>
            <a:off x="1203325" y="704850"/>
            <a:ext cx="4694238" cy="3521075"/>
          </a:xfrm>
          <a:prstGeom prst="rect">
            <a:avLst/>
          </a:prstGeom>
          <a:noFill/>
          <a:ln w="12700">
            <a:solidFill>
              <a:prstClr val="black"/>
            </a:solidFill>
          </a:ln>
        </p:spPr>
        <p:txBody>
          <a:bodyPr vert="horz" lIns="94221" tIns="47110" rIns="94221" bIns="47110" rtlCol="0" anchor="ctr"/>
          <a:lstStyle/>
          <a:p>
            <a:endParaRPr lang="vi-VN"/>
          </a:p>
        </p:txBody>
      </p:sp>
      <p:sp>
        <p:nvSpPr>
          <p:cNvPr id="5" name="Notes Placeholder 4"/>
          <p:cNvSpPr>
            <a:spLocks noGrp="1"/>
          </p:cNvSpPr>
          <p:nvPr>
            <p:ph type="body" sz="quarter" idx="3"/>
          </p:nvPr>
        </p:nvSpPr>
        <p:spPr>
          <a:xfrm>
            <a:off x="710089" y="4459527"/>
            <a:ext cx="5680710" cy="4224814"/>
          </a:xfrm>
          <a:prstGeom prst="rect">
            <a:avLst/>
          </a:prstGeom>
        </p:spPr>
        <p:txBody>
          <a:bodyPr vert="horz" lIns="94221" tIns="47110" rIns="94221" bIns="4711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4" y="8917423"/>
            <a:ext cx="3077051" cy="469424"/>
          </a:xfrm>
          <a:prstGeom prst="rect">
            <a:avLst/>
          </a:prstGeom>
        </p:spPr>
        <p:txBody>
          <a:bodyPr vert="horz" lIns="94221" tIns="47110" rIns="94221" bIns="47110" rtlCol="0" anchor="b"/>
          <a:lstStyle>
            <a:lvl1pPr algn="l">
              <a:defRPr sz="1200"/>
            </a:lvl1pPr>
          </a:lstStyle>
          <a:p>
            <a:endParaRPr lang="vi-VN"/>
          </a:p>
        </p:txBody>
      </p:sp>
      <p:sp>
        <p:nvSpPr>
          <p:cNvPr id="7" name="Slide Number Placeholder 6"/>
          <p:cNvSpPr>
            <a:spLocks noGrp="1"/>
          </p:cNvSpPr>
          <p:nvPr>
            <p:ph type="sldNum" sz="quarter" idx="5"/>
          </p:nvPr>
        </p:nvSpPr>
        <p:spPr>
          <a:xfrm>
            <a:off x="4022197" y="8917423"/>
            <a:ext cx="3077051" cy="469424"/>
          </a:xfrm>
          <a:prstGeom prst="rect">
            <a:avLst/>
          </a:prstGeom>
        </p:spPr>
        <p:txBody>
          <a:bodyPr vert="horz" lIns="94221" tIns="47110" rIns="94221" bIns="47110" rtlCol="0" anchor="b"/>
          <a:lstStyle>
            <a:lvl1pPr algn="r">
              <a:defRPr sz="1200"/>
            </a:lvl1pPr>
          </a:lstStyle>
          <a:p>
            <a:fld id="{96FE7A8A-A817-4EFB-A09E-6F85DDD94D74}" type="slidenum">
              <a:rPr lang="vi-VN" smtClean="0"/>
              <a:pPr/>
              <a:t>‹#›</a:t>
            </a:fld>
            <a:endParaRPr lang="vi-VN"/>
          </a:p>
        </p:txBody>
      </p:sp>
    </p:spTree>
    <p:extLst>
      <p:ext uri="{BB962C8B-B14F-4D97-AF65-F5344CB8AC3E}">
        <p14:creationId xmlns:p14="http://schemas.microsoft.com/office/powerpoint/2010/main" val="27821317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Kính</a:t>
            </a:r>
            <a:r>
              <a:rPr lang="en-US" baseline="0" dirty="0" smtClean="0"/>
              <a:t> </a:t>
            </a:r>
            <a:r>
              <a:rPr lang="en-US" baseline="0" dirty="0" err="1" smtClean="0"/>
              <a:t>thưa</a:t>
            </a:r>
            <a:r>
              <a:rPr lang="en-US" baseline="0" dirty="0" smtClean="0"/>
              <a:t> </a:t>
            </a:r>
            <a:r>
              <a:rPr lang="en-US" baseline="0" dirty="0" err="1" smtClean="0"/>
              <a:t>quý</a:t>
            </a:r>
            <a:r>
              <a:rPr lang="en-US" baseline="0" dirty="0" smtClean="0"/>
              <a:t> </a:t>
            </a:r>
            <a:r>
              <a:rPr lang="en-US" baseline="0" dirty="0" err="1" smtClean="0"/>
              <a:t>thầy</a:t>
            </a:r>
            <a:r>
              <a:rPr lang="en-US" baseline="0" dirty="0" smtClean="0"/>
              <a:t> </a:t>
            </a:r>
            <a:r>
              <a:rPr lang="en-US" baseline="0" dirty="0" err="1" smtClean="0"/>
              <a:t>trong</a:t>
            </a:r>
            <a:r>
              <a:rPr lang="en-US" baseline="0" dirty="0" smtClean="0"/>
              <a:t> </a:t>
            </a:r>
            <a:r>
              <a:rPr lang="en-US" baseline="0" dirty="0" err="1" smtClean="0"/>
              <a:t>hội</a:t>
            </a:r>
            <a:r>
              <a:rPr lang="en-US" baseline="0" dirty="0" smtClean="0"/>
              <a:t> </a:t>
            </a:r>
            <a:r>
              <a:rPr lang="en-US" baseline="0" dirty="0" err="1" smtClean="0"/>
              <a:t>đồng</a:t>
            </a:r>
            <a:r>
              <a:rPr lang="en-US" baseline="0" dirty="0" smtClean="0"/>
              <a:t> </a:t>
            </a:r>
          </a:p>
          <a:p>
            <a:endParaRPr lang="en-US" baseline="0" dirty="0" smtClean="0"/>
          </a:p>
          <a:p>
            <a:r>
              <a:rPr lang="en-US" baseline="0" dirty="0" err="1" smtClean="0"/>
              <a:t>Em</a:t>
            </a:r>
            <a:r>
              <a:rPr lang="en-US" baseline="0" dirty="0" smtClean="0"/>
              <a:t> ten </a:t>
            </a:r>
            <a:r>
              <a:rPr lang="nl-NL" b="1" dirty="0" smtClean="0"/>
              <a:t>Nguyễn Anh Tuấn </a:t>
            </a:r>
            <a:r>
              <a:rPr lang="en-US" baseline="0" dirty="0" err="1" smtClean="0"/>
              <a:t>hôm</a:t>
            </a:r>
            <a:r>
              <a:rPr lang="en-US" baseline="0" dirty="0" smtClean="0"/>
              <a:t> nay </a:t>
            </a:r>
            <a:r>
              <a:rPr lang="en-US" baseline="0" dirty="0" err="1" smtClean="0"/>
              <a:t>được</a:t>
            </a:r>
            <a:r>
              <a:rPr lang="en-US" baseline="0" dirty="0" smtClean="0"/>
              <a:t> </a:t>
            </a:r>
            <a:r>
              <a:rPr lang="en-US" baseline="0" dirty="0" err="1" smtClean="0"/>
              <a:t>sự</a:t>
            </a:r>
            <a:r>
              <a:rPr lang="en-US" baseline="0" dirty="0" smtClean="0"/>
              <a:t> </a:t>
            </a:r>
            <a:r>
              <a:rPr lang="en-US" baseline="0" dirty="0" err="1" smtClean="0"/>
              <a:t>cho</a:t>
            </a:r>
            <a:r>
              <a:rPr lang="en-US" baseline="0" dirty="0" smtClean="0"/>
              <a:t> </a:t>
            </a:r>
            <a:r>
              <a:rPr lang="en-US" baseline="0" dirty="0" err="1" smtClean="0"/>
              <a:t>phép</a:t>
            </a:r>
            <a:r>
              <a:rPr lang="en-US" baseline="0" dirty="0" smtClean="0"/>
              <a:t> </a:t>
            </a:r>
            <a:r>
              <a:rPr lang="en-US" baseline="0" dirty="0" err="1" smtClean="0"/>
              <a:t>của</a:t>
            </a:r>
            <a:r>
              <a:rPr lang="en-US" baseline="0" dirty="0" smtClean="0"/>
              <a:t> </a:t>
            </a:r>
            <a:r>
              <a:rPr lang="nl-NL" dirty="0">
                <a:solidFill>
                  <a:srgbClr val="FFFF99"/>
                </a:solidFill>
                <a:latin typeface="Times New Roman" panose="02020603050405020304" pitchFamily="18" charset="0"/>
                <a:cs typeface="Times New Roman" panose="02020603050405020304" pitchFamily="18" charset="0"/>
              </a:rPr>
              <a:t>TRƯỜNG ĐẠI HỌC GIAO THÔNG VẬN TẢI</a:t>
            </a:r>
          </a:p>
          <a:p>
            <a:endParaRPr lang="nl-NL" dirty="0">
              <a:solidFill>
                <a:srgbClr val="FFFF99"/>
              </a:solidFill>
              <a:latin typeface="Times New Roman" panose="02020603050405020304" pitchFamily="18" charset="0"/>
              <a:cs typeface="Times New Roman" panose="02020603050405020304" pitchFamily="18" charset="0"/>
            </a:endParaRPr>
          </a:p>
          <a:p>
            <a:r>
              <a:rPr lang="en-US" baseline="0" dirty="0" err="1" smtClean="0"/>
              <a:t>Em</a:t>
            </a:r>
            <a:r>
              <a:rPr lang="en-US" baseline="0" dirty="0" smtClean="0"/>
              <a:t> </a:t>
            </a:r>
            <a:r>
              <a:rPr lang="en-US" baseline="0" dirty="0" err="1" smtClean="0"/>
              <a:t>xin</a:t>
            </a:r>
            <a:r>
              <a:rPr lang="en-US" baseline="0" dirty="0" smtClean="0"/>
              <a:t> </a:t>
            </a:r>
            <a:r>
              <a:rPr lang="en-US" baseline="0" dirty="0" err="1" smtClean="0"/>
              <a:t>báo</a:t>
            </a:r>
            <a:r>
              <a:rPr lang="en-US" baseline="0" dirty="0" smtClean="0"/>
              <a:t> </a:t>
            </a:r>
            <a:r>
              <a:rPr lang="en-US" baseline="0" dirty="0" err="1" smtClean="0"/>
              <a:t>cáo</a:t>
            </a:r>
            <a:r>
              <a:rPr lang="en-US" baseline="0" dirty="0" smtClean="0"/>
              <a:t> </a:t>
            </a:r>
            <a:r>
              <a:rPr lang="en-US" baseline="0" dirty="0" err="1" smtClean="0"/>
              <a:t>đề</a:t>
            </a:r>
            <a:r>
              <a:rPr lang="en-US" baseline="0" dirty="0" smtClean="0"/>
              <a:t> </a:t>
            </a:r>
            <a:r>
              <a:rPr lang="en-US" baseline="0" dirty="0" err="1" smtClean="0"/>
              <a:t>tài</a:t>
            </a:r>
            <a:r>
              <a:rPr lang="en-US" baseline="0" dirty="0" smtClean="0"/>
              <a:t> :    </a:t>
            </a:r>
            <a:r>
              <a:rPr lang="pt-BR" sz="3100" b="1" dirty="0">
                <a:solidFill>
                  <a:srgbClr val="FF0000"/>
                </a:solidFill>
              </a:rPr>
              <a:t>NGHIÊN CỨU HỆ THỐNG LÁI   TÍCH CỰC TRÊN Ô TÔ</a:t>
            </a:r>
          </a:p>
          <a:p>
            <a:endParaRPr lang="vi-VN" dirty="0"/>
          </a:p>
        </p:txBody>
      </p:sp>
      <p:sp>
        <p:nvSpPr>
          <p:cNvPr id="4" name="Slide Number Placeholder 3"/>
          <p:cNvSpPr>
            <a:spLocks noGrp="1"/>
          </p:cNvSpPr>
          <p:nvPr>
            <p:ph type="sldNum" sz="quarter" idx="10"/>
          </p:nvPr>
        </p:nvSpPr>
        <p:spPr/>
        <p:txBody>
          <a:bodyPr/>
          <a:lstStyle/>
          <a:p>
            <a:fld id="{96FE7A8A-A817-4EFB-A09E-6F85DDD94D74}" type="slidenum">
              <a:rPr lang="vi-VN" smtClean="0"/>
              <a:pPr/>
              <a:t>1</a:t>
            </a:fld>
            <a:endParaRPr lang="vi-VN"/>
          </a:p>
        </p:txBody>
      </p:sp>
    </p:spTree>
    <p:extLst>
      <p:ext uri="{BB962C8B-B14F-4D97-AF65-F5344CB8AC3E}">
        <p14:creationId xmlns:p14="http://schemas.microsoft.com/office/powerpoint/2010/main" val="1899956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2</a:t>
            </a:fld>
            <a:endParaRPr lang="vi-VN"/>
          </a:p>
        </p:txBody>
      </p:sp>
    </p:spTree>
    <p:extLst>
      <p:ext uri="{BB962C8B-B14F-4D97-AF65-F5344CB8AC3E}">
        <p14:creationId xmlns:p14="http://schemas.microsoft.com/office/powerpoint/2010/main" val="2014396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3</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4</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5</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5</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6</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6</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7</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7</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8942E3C2-A40D-400E-BF4A-A9E9F5166F24}" type="slidenum">
              <a:rPr lang="en-US" altLang="en-US" sz="1200"/>
              <a:pPr algn="r" eaLnBrk="1" hangingPunct="1"/>
              <a:t>8</a:t>
            </a:fld>
            <a:endParaRPr lang="en-US" altLang="en-US" sz="1200"/>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1989"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B26BE23-5F54-465A-8397-8A0A9842D470}" type="slidenum">
              <a:rPr lang="vi-VN" altLang="en-US"/>
              <a:pPr/>
              <a:t>8</a:t>
            </a:fld>
            <a:endParaRPr lang="vi-VN" altLang="en-US"/>
          </a:p>
        </p:txBody>
      </p:sp>
    </p:spTree>
    <p:extLst>
      <p:ext uri="{BB962C8B-B14F-4D97-AF65-F5344CB8AC3E}">
        <p14:creationId xmlns:p14="http://schemas.microsoft.com/office/powerpoint/2010/main" val="38450967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56ABDF4D-C58C-437A-81C5-C4B2FCD48499}" type="slidenum">
              <a:rPr lang="en-US" altLang="en-US" sz="1200"/>
              <a:pPr algn="r" eaLnBrk="1" hangingPunct="1"/>
              <a:t>9</a:t>
            </a:fld>
            <a:endParaRPr lang="en-US" altLang="en-US" sz="1200"/>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4037"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0B8C19A-F360-43A4-9BC1-EB53BE1782CC}" type="slidenum">
              <a:rPr lang="vi-VN" altLang="en-US"/>
              <a:pPr/>
              <a:t>9</a:t>
            </a:fld>
            <a:endParaRPr lang="vi-VN" altLang="en-US"/>
          </a:p>
        </p:txBody>
      </p:sp>
    </p:spTree>
    <p:extLst>
      <p:ext uri="{BB962C8B-B14F-4D97-AF65-F5344CB8AC3E}">
        <p14:creationId xmlns:p14="http://schemas.microsoft.com/office/powerpoint/2010/main" val="997044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10</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10</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5A8BBC60-877D-49C8-99E6-F251DB5A2C24}" type="slidenum">
              <a:rPr lang="en-US" altLang="en-US" sz="1200"/>
              <a:pPr algn="r" eaLnBrk="1" hangingPunct="1"/>
              <a:t>11</a:t>
            </a:fld>
            <a:endParaRPr lang="en-US" altLang="en-US" sz="1200"/>
          </a:p>
        </p:txBody>
      </p:sp>
      <p:sp>
        <p:nvSpPr>
          <p:cNvPr id="501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50181"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9F939CD-6086-41A5-8AC3-7A474FEB276D}" type="slidenum">
              <a:rPr lang="vi-VN" altLang="en-US"/>
              <a:pPr/>
              <a:t>11</a:t>
            </a:fld>
            <a:endParaRPr lang="vi-VN" altLang="en-US"/>
          </a:p>
        </p:txBody>
      </p:sp>
    </p:spTree>
    <p:extLst>
      <p:ext uri="{BB962C8B-B14F-4D97-AF65-F5344CB8AC3E}">
        <p14:creationId xmlns:p14="http://schemas.microsoft.com/office/powerpoint/2010/main" val="4645810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12</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16B2B7-8BFB-47C2-A028-96A65B40B29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7888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90" name="Rectangle 18"/>
          <p:cNvSpPr>
            <a:spLocks noChangeArrowheads="1"/>
          </p:cNvSpPr>
          <p:nvPr/>
        </p:nvSpPr>
        <p:spPr bwMode="ltGray">
          <a:xfrm>
            <a:off x="0" y="6611938"/>
            <a:ext cx="9144000" cy="260350"/>
          </a:xfrm>
          <a:prstGeom prst="rect">
            <a:avLst/>
          </a:prstGeom>
          <a:solidFill>
            <a:schemeClr val="accent2"/>
          </a:solidFill>
          <a:ln w="9525">
            <a:noFill/>
            <a:miter lim="800000"/>
            <a:headEnd/>
            <a:tailEnd/>
          </a:ln>
          <a:effectLst/>
        </p:spPr>
        <p:txBody>
          <a:bodyPr wrap="none" anchor="ctr"/>
          <a:lstStyle/>
          <a:p>
            <a:endParaRPr lang="vi-VN"/>
          </a:p>
        </p:txBody>
      </p:sp>
      <p:pic>
        <p:nvPicPr>
          <p:cNvPr id="3092" name="Picture 20"/>
          <p:cNvPicPr>
            <a:picLocks noChangeAspect="1" noChangeArrowheads="1"/>
          </p:cNvPicPr>
          <p:nvPr/>
        </p:nvPicPr>
        <p:blipFill>
          <a:blip r:embed="rId2"/>
          <a:srcRect/>
          <a:stretch>
            <a:fillRect/>
          </a:stretch>
        </p:blipFill>
        <p:spPr bwMode="auto">
          <a:xfrm>
            <a:off x="0" y="0"/>
            <a:ext cx="9144000" cy="5373688"/>
          </a:xfrm>
          <a:prstGeom prst="rect">
            <a:avLst/>
          </a:prstGeom>
          <a:noFill/>
        </p:spPr>
      </p:pic>
      <p:sp>
        <p:nvSpPr>
          <p:cNvPr id="3075" name="Rectangle 3"/>
          <p:cNvSpPr>
            <a:spLocks noGrp="1" noChangeArrowheads="1"/>
          </p:cNvSpPr>
          <p:nvPr>
            <p:ph type="subTitle" idx="1"/>
          </p:nvPr>
        </p:nvSpPr>
        <p:spPr bwMode="gray">
          <a:xfrm>
            <a:off x="1371600" y="5867400"/>
            <a:ext cx="6553200" cy="533400"/>
          </a:xfrm>
        </p:spPr>
        <p:txBody>
          <a:bodyPr/>
          <a:lstStyle>
            <a:lvl1pPr marL="0" indent="0" algn="ctr">
              <a:buFont typeface="Wingdings" pitchFamily="2" charset="2"/>
              <a:buNone/>
              <a:defRPr sz="1800" b="1">
                <a:solidFill>
                  <a:schemeClr val="tx2"/>
                </a:solidFill>
                <a:latin typeface="Verdana" pitchFamily="34" charset="0"/>
              </a:defRPr>
            </a:lvl1pPr>
          </a:lstStyle>
          <a:p>
            <a:r>
              <a:rPr lang="en-US" smtClean="0"/>
              <a:t>Click to edit Master subtitle style</a:t>
            </a:r>
            <a:endParaRPr lang="en-US"/>
          </a:p>
        </p:txBody>
      </p:sp>
      <p:sp>
        <p:nvSpPr>
          <p:cNvPr id="3086" name="Text Box 14"/>
          <p:cNvSpPr txBox="1">
            <a:spLocks noChangeArrowheads="1"/>
          </p:cNvSpPr>
          <p:nvPr/>
        </p:nvSpPr>
        <p:spPr bwMode="auto">
          <a:xfrm>
            <a:off x="376238" y="228600"/>
            <a:ext cx="1147762" cy="701675"/>
          </a:xfrm>
          <a:prstGeom prst="rect">
            <a:avLst/>
          </a:prstGeom>
          <a:noFill/>
          <a:ln w="9525">
            <a:noFill/>
            <a:miter lim="800000"/>
            <a:headEnd/>
            <a:tailEnd/>
          </a:ln>
          <a:effectLst/>
        </p:spPr>
        <p:txBody>
          <a:bodyPr>
            <a:spAutoFit/>
          </a:bodyPr>
          <a:lstStyle/>
          <a:p>
            <a:r>
              <a:rPr lang="en-US" sz="1600" b="1">
                <a:solidFill>
                  <a:schemeClr val="tx2"/>
                </a:solidFill>
              </a:rPr>
              <a:t>Company</a:t>
            </a:r>
          </a:p>
          <a:p>
            <a:r>
              <a:rPr lang="en-US" sz="2400" b="1"/>
              <a:t>LOGO</a:t>
            </a:r>
          </a:p>
        </p:txBody>
      </p:sp>
      <p:sp>
        <p:nvSpPr>
          <p:cNvPr id="3093" name="Rectangle 21"/>
          <p:cNvSpPr>
            <a:spLocks noGrp="1" noChangeArrowheads="1"/>
          </p:cNvSpPr>
          <p:nvPr>
            <p:ph type="ctrTitle" sz="quarter"/>
          </p:nvPr>
        </p:nvSpPr>
        <p:spPr bwMode="gray">
          <a:xfrm>
            <a:off x="0" y="4868863"/>
            <a:ext cx="9144000" cy="720725"/>
          </a:xfrm>
          <a:gradFill rotWithShape="1">
            <a:gsLst>
              <a:gs pos="0">
                <a:schemeClr val="tx1">
                  <a:gamma/>
                  <a:shade val="46275"/>
                  <a:invGamma/>
                </a:schemeClr>
              </a:gs>
              <a:gs pos="50000">
                <a:schemeClr val="tx1"/>
              </a:gs>
              <a:gs pos="100000">
                <a:schemeClr val="tx1">
                  <a:gamma/>
                  <a:shade val="46275"/>
                  <a:invGamma/>
                </a:schemeClr>
              </a:gs>
            </a:gsLst>
            <a:lin ang="0" scaled="1"/>
          </a:gradFill>
        </p:spPr>
        <p:txBody>
          <a:bodyPr/>
          <a:lstStyle>
            <a:lvl1pPr>
              <a:defRPr sz="4000"/>
            </a:lvl1pPr>
          </a:lstStyle>
          <a:p>
            <a:r>
              <a:rPr lang="en-US" altLang="ko-KR" smtClean="0"/>
              <a:t>Click to edit Master title style</a:t>
            </a:r>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02279548-18FC-4BE1-89E3-80F3BF121172}"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CA578C5-48D1-485C-862C-ADC1AF49ED96}" type="datetime1">
              <a:rPr lang="vi-VN" smtClean="0"/>
              <a:t>15/01/2019</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A9D0F541-638F-4CD1-ADE2-9D3D82F7CC80}"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C48125B8-D168-40BE-A305-A54C045E8A0C}" type="datetime1">
              <a:rPr lang="vi-VN" smtClean="0"/>
              <a:t>15/01/2019</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EC3660D4-075C-4ADC-9A5C-F8FA8CEB741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69990223-8B1D-4C44-917E-A1D108FDBC75}" type="datetime1">
              <a:rPr lang="vi-VN" smtClean="0"/>
              <a:t>15/01/2019</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Footer Placeholder 6"/>
          <p:cNvSpPr>
            <a:spLocks noGrp="1"/>
          </p:cNvSpPr>
          <p:nvPr>
            <p:ph type="ftr" sz="quarter" idx="10"/>
          </p:nvPr>
        </p:nvSpPr>
        <p:spPr/>
        <p:txBody>
          <a:bodyPr/>
          <a:lstStyle>
            <a:lvl1pPr>
              <a:defRPr/>
            </a:lvl1pPr>
          </a:lstStyle>
          <a:p>
            <a:r>
              <a:rPr lang="en-US"/>
              <a:t>Company Logo</a:t>
            </a:r>
          </a:p>
        </p:txBody>
      </p:sp>
      <p:sp>
        <p:nvSpPr>
          <p:cNvPr id="8" name="Slide Number Placeholder 7"/>
          <p:cNvSpPr>
            <a:spLocks noGrp="1"/>
          </p:cNvSpPr>
          <p:nvPr>
            <p:ph type="sldNum" sz="quarter" idx="11"/>
          </p:nvPr>
        </p:nvSpPr>
        <p:spPr/>
        <p:txBody>
          <a:bodyPr/>
          <a:lstStyle>
            <a:lvl1pPr>
              <a:defRPr/>
            </a:lvl1pPr>
          </a:lstStyle>
          <a:p>
            <a:fld id="{0178767C-9E25-4F86-B5A2-90BD7ED6A46D}" type="slidenum">
              <a:rPr lang="en-US"/>
              <a:pPr/>
              <a:t>‹#›</a:t>
            </a:fld>
            <a:endParaRPr lang="en-US"/>
          </a:p>
        </p:txBody>
      </p:sp>
      <p:sp>
        <p:nvSpPr>
          <p:cNvPr id="9" name="Date Placeholder 8"/>
          <p:cNvSpPr>
            <a:spLocks noGrp="1"/>
          </p:cNvSpPr>
          <p:nvPr>
            <p:ph type="dt" sz="half" idx="12"/>
          </p:nvPr>
        </p:nvSpPr>
        <p:spPr/>
        <p:txBody>
          <a:bodyPr/>
          <a:lstStyle>
            <a:lvl1pPr>
              <a:defRPr/>
            </a:lvl1pPr>
          </a:lstStyle>
          <a:p>
            <a:fld id="{14FE35F9-2C5E-4B4B-8F7A-A5244948ABD0}" type="datetime1">
              <a:rPr lang="vi-VN" smtClean="0"/>
              <a:t>15/01/2019</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Footer Placeholder 2"/>
          <p:cNvSpPr>
            <a:spLocks noGrp="1"/>
          </p:cNvSpPr>
          <p:nvPr>
            <p:ph type="ftr" sz="quarter" idx="10"/>
          </p:nvPr>
        </p:nvSpPr>
        <p:spPr/>
        <p:txBody>
          <a:bodyPr/>
          <a:lstStyle>
            <a:lvl1pPr>
              <a:defRPr/>
            </a:lvl1pPr>
          </a:lstStyle>
          <a:p>
            <a:r>
              <a:rPr lang="en-US"/>
              <a:t>Company Logo</a:t>
            </a:r>
          </a:p>
        </p:txBody>
      </p:sp>
      <p:sp>
        <p:nvSpPr>
          <p:cNvPr id="4" name="Slide Number Placeholder 3"/>
          <p:cNvSpPr>
            <a:spLocks noGrp="1"/>
          </p:cNvSpPr>
          <p:nvPr>
            <p:ph type="sldNum" sz="quarter" idx="11"/>
          </p:nvPr>
        </p:nvSpPr>
        <p:spPr/>
        <p:txBody>
          <a:bodyPr/>
          <a:lstStyle>
            <a:lvl1pPr>
              <a:defRPr/>
            </a:lvl1pPr>
          </a:lstStyle>
          <a:p>
            <a:fld id="{F1B0B662-EB6D-4C10-988A-6779C70D766F}" type="slidenum">
              <a:rPr lang="en-US"/>
              <a:pPr/>
              <a:t>‹#›</a:t>
            </a:fld>
            <a:endParaRPr lang="en-US"/>
          </a:p>
        </p:txBody>
      </p:sp>
      <p:sp>
        <p:nvSpPr>
          <p:cNvPr id="5" name="Date Placeholder 4"/>
          <p:cNvSpPr>
            <a:spLocks noGrp="1"/>
          </p:cNvSpPr>
          <p:nvPr>
            <p:ph type="dt" sz="half" idx="12"/>
          </p:nvPr>
        </p:nvSpPr>
        <p:spPr/>
        <p:txBody>
          <a:bodyPr/>
          <a:lstStyle>
            <a:lvl1pPr>
              <a:defRPr/>
            </a:lvl1pPr>
          </a:lstStyle>
          <a:p>
            <a:fld id="{459E37C5-54B0-4025-B29D-05F661427FF7}" type="datetime1">
              <a:rPr lang="vi-VN" smtClean="0"/>
              <a:t>15/01/2019</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Company Logo</a:t>
            </a:r>
          </a:p>
        </p:txBody>
      </p:sp>
      <p:sp>
        <p:nvSpPr>
          <p:cNvPr id="3" name="Slide Number Placeholder 2"/>
          <p:cNvSpPr>
            <a:spLocks noGrp="1"/>
          </p:cNvSpPr>
          <p:nvPr>
            <p:ph type="sldNum" sz="quarter" idx="11"/>
          </p:nvPr>
        </p:nvSpPr>
        <p:spPr/>
        <p:txBody>
          <a:bodyPr/>
          <a:lstStyle>
            <a:lvl1pPr>
              <a:defRPr/>
            </a:lvl1pPr>
          </a:lstStyle>
          <a:p>
            <a:fld id="{F3B5911A-7CD1-404A-B764-ADFF88635733}" type="slidenum">
              <a:rPr lang="en-US"/>
              <a:pPr/>
              <a:t>‹#›</a:t>
            </a:fld>
            <a:endParaRPr lang="en-US"/>
          </a:p>
        </p:txBody>
      </p:sp>
      <p:sp>
        <p:nvSpPr>
          <p:cNvPr id="4" name="Date Placeholder 3"/>
          <p:cNvSpPr>
            <a:spLocks noGrp="1"/>
          </p:cNvSpPr>
          <p:nvPr>
            <p:ph type="dt" sz="half" idx="12"/>
          </p:nvPr>
        </p:nvSpPr>
        <p:spPr/>
        <p:txBody>
          <a:bodyPr/>
          <a:lstStyle>
            <a:lvl1pPr>
              <a:defRPr/>
            </a:lvl1pPr>
          </a:lstStyle>
          <a:p>
            <a:fld id="{1E5EA15F-3A9F-4E6D-8123-011680DA098C}" type="datetime1">
              <a:rPr lang="vi-VN" smtClean="0"/>
              <a:t>15/01/2019</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0070E920-7BA4-4873-BFF0-50532E5CCC84}"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945001B7-6A7D-4E93-A72B-05F822414C0B}" type="datetime1">
              <a:rPr lang="vi-VN" smtClean="0"/>
              <a:t>15/01/2019</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94EFCBB8-69AC-4F25-8770-7A84ECA0B73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71C1AC2C-2E9A-4960-A747-849A9C1EB5D9}" type="datetime1">
              <a:rPr lang="vi-VN" smtClean="0"/>
              <a:t>15/01/2019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345D6B93-00ED-4AF2-ACA0-B112255593E4}"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53020ADE-2AA9-4A24-8724-76E124604354}" type="datetime1">
              <a:rPr lang="vi-VN" smtClean="0"/>
              <a:t>15/01/2019</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62484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152400"/>
            <a:ext cx="6191250" cy="6248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9CB6B95B-D71F-4480-9048-1A10802CA8C9}"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5F93103-98E0-47DF-8071-394A8B73F494}" type="datetime1">
              <a:rPr lang="vi-VN" smtClean="0"/>
              <a:t>15/01/2019</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152525"/>
            <a:ext cx="8229600" cy="5248275"/>
          </a:xfrm>
        </p:spPr>
        <p:txBody>
          <a:bodyPr/>
          <a:lstStyle/>
          <a:p>
            <a:r>
              <a:rPr lang="en-US" smtClean="0"/>
              <a:t>Click icon to add table</a:t>
            </a:r>
            <a:endParaRPr lang="vi-VN"/>
          </a:p>
        </p:txBody>
      </p:sp>
      <p:sp>
        <p:nvSpPr>
          <p:cNvPr id="4" name="Footer Placeholder 3"/>
          <p:cNvSpPr>
            <a:spLocks noGrp="1"/>
          </p:cNvSpPr>
          <p:nvPr>
            <p:ph type="ftr" sz="quarter" idx="10"/>
          </p:nvPr>
        </p:nvSpPr>
        <p:spPr>
          <a:xfrm>
            <a:off x="5867400" y="6461125"/>
            <a:ext cx="2895600" cy="320675"/>
          </a:xfrm>
        </p:spPr>
        <p:txBody>
          <a:bodyPr/>
          <a:lstStyle>
            <a:lvl1pPr>
              <a:defRPr/>
            </a:lvl1pPr>
          </a:lstStyle>
          <a:p>
            <a:r>
              <a:rPr lang="en-US"/>
              <a:t>Company Logo</a:t>
            </a:r>
          </a:p>
        </p:txBody>
      </p:sp>
      <p:sp>
        <p:nvSpPr>
          <p:cNvPr id="5" name="Slide Number Placeholder 4"/>
          <p:cNvSpPr>
            <a:spLocks noGrp="1"/>
          </p:cNvSpPr>
          <p:nvPr>
            <p:ph type="sldNum" sz="quarter" idx="11"/>
          </p:nvPr>
        </p:nvSpPr>
        <p:spPr>
          <a:xfrm>
            <a:off x="3505200" y="6461125"/>
            <a:ext cx="2133600" cy="320675"/>
          </a:xfrm>
        </p:spPr>
        <p:txBody>
          <a:bodyPr/>
          <a:lstStyle>
            <a:lvl1pPr>
              <a:defRPr/>
            </a:lvl1pPr>
          </a:lstStyle>
          <a:p>
            <a:fld id="{0CA5AE36-A8AA-4BF2-A2E4-9BD243C66736}" type="slidenum">
              <a:rPr lang="en-US"/>
              <a:pPr/>
              <a:t>‹#›</a:t>
            </a:fld>
            <a:endParaRPr lang="en-US"/>
          </a:p>
        </p:txBody>
      </p:sp>
      <p:sp>
        <p:nvSpPr>
          <p:cNvPr id="6" name="Date Placeholder 5"/>
          <p:cNvSpPr>
            <a:spLocks noGrp="1"/>
          </p:cNvSpPr>
          <p:nvPr>
            <p:ph type="dt" sz="half" idx="12"/>
          </p:nvPr>
        </p:nvSpPr>
        <p:spPr>
          <a:xfrm>
            <a:off x="14288" y="838200"/>
            <a:ext cx="8458200" cy="228600"/>
          </a:xfrm>
        </p:spPr>
        <p:txBody>
          <a:bodyPr/>
          <a:lstStyle>
            <a:lvl1pPr>
              <a:defRPr/>
            </a:lvl1pPr>
          </a:lstStyle>
          <a:p>
            <a:fld id="{199CE9FB-BF0B-432D-AE91-16DC113E748E}" type="datetime1">
              <a:rPr lang="vi-VN" smtClean="0"/>
              <a:t>15/01/2019</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5961549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13178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11143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36983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811670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3698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677122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1972178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075147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778616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033125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52B8C2C-93B8-426C-B462-BACD8F853C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6441735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AA8C0572-A5D6-43D9-84F0-698C7FF4D27F}"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223114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68B0FA1-30F3-4260-B30F-6F7CA086DF71}"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087543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BA49C64-D95C-4A67-B3D7-E2C3476740C6}"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4793553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F53124A3-20E7-49C7-9F3D-614C61910EB7}"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033529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2490812-0A18-4A1D-83C1-0BBB8A145E2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646063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D7B181-631C-463F-9001-B4105F19BA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5663769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43FFD33-4FCC-4EB4-BF16-22E4E74A7CA0}"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704571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9672DD12-02EA-411E-BE83-B751706F8E3D}"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4821199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48A0AF4E-7C9C-4770-8CF0-51E5C4C81E7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551840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ADD2780-DE00-4727-BD8D-849828BD46E8}"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477915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0" y="0"/>
            <a:ext cx="9144000" cy="836613"/>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w="9525">
            <a:noFill/>
            <a:miter lim="800000"/>
            <a:headEnd/>
            <a:tailEnd/>
          </a:ln>
          <a:effectLst/>
        </p:spPr>
        <p:txBody>
          <a:bodyPr wrap="none" anchor="ctr"/>
          <a:lstStyle/>
          <a:p>
            <a:endParaRPr lang="vi-VN"/>
          </a:p>
        </p:txBody>
      </p:sp>
      <p:sp>
        <p:nvSpPr>
          <p:cNvPr id="1027" name="Rectangle 3"/>
          <p:cNvSpPr>
            <a:spLocks noGrp="1" noChangeArrowheads="1"/>
          </p:cNvSpPr>
          <p:nvPr>
            <p:ph type="body" idx="1"/>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5867400" y="646112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j-lt"/>
              </a:defRPr>
            </a:lvl1pPr>
          </a:lstStyle>
          <a:p>
            <a:r>
              <a:rPr lang="en-US"/>
              <a:t>Company Logo</a:t>
            </a:r>
          </a:p>
        </p:txBody>
      </p:sp>
      <p:sp>
        <p:nvSpPr>
          <p:cNvPr id="1030" name="Rectangle 6"/>
          <p:cNvSpPr>
            <a:spLocks noGrp="1" noChangeArrowheads="1"/>
          </p:cNvSpPr>
          <p:nvPr>
            <p:ph type="sldNum" sz="quarter" idx="4"/>
          </p:nvPr>
        </p:nvSpPr>
        <p:spPr bwMode="auto">
          <a:xfrm>
            <a:off x="3505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mj-lt"/>
              </a:defRPr>
            </a:lvl1pPr>
          </a:lstStyle>
          <a:p>
            <a:fld id="{9430586F-D9DE-40E7-ABDF-D872690EEF60}" type="slidenum">
              <a:rPr lang="en-US"/>
              <a:pPr/>
              <a:t>‹#›</a:t>
            </a:fld>
            <a:endParaRPr lang="en-US"/>
          </a:p>
        </p:txBody>
      </p:sp>
      <p:sp>
        <p:nvSpPr>
          <p:cNvPr id="1026" name="Rectangle 2"/>
          <p:cNvSpPr>
            <a:spLocks noGrp="1" noChangeArrowheads="1"/>
          </p:cNvSpPr>
          <p:nvPr>
            <p:ph type="title"/>
          </p:nvPr>
        </p:nvSpPr>
        <p:spPr bwMode="white">
          <a:xfrm>
            <a:off x="304800" y="152400"/>
            <a:ext cx="8458200" cy="563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40" name="Text Box 16"/>
          <p:cNvSpPr txBox="1">
            <a:spLocks noChangeArrowheads="1"/>
          </p:cNvSpPr>
          <p:nvPr/>
        </p:nvSpPr>
        <p:spPr bwMode="gray">
          <a:xfrm>
            <a:off x="0" y="838200"/>
            <a:ext cx="9144000" cy="244475"/>
          </a:xfrm>
          <a:prstGeom prst="rect">
            <a:avLst/>
          </a:prstGeom>
          <a:solidFill>
            <a:schemeClr val="accent2"/>
          </a:solidFill>
          <a:ln w="9525">
            <a:noFill/>
            <a:miter lim="800000"/>
            <a:headEnd/>
            <a:tailEnd/>
          </a:ln>
          <a:effectLst/>
        </p:spPr>
        <p:txBody>
          <a:bodyPr>
            <a:spAutoFit/>
          </a:bodyPr>
          <a:lstStyle/>
          <a:p>
            <a:pPr>
              <a:spcBef>
                <a:spcPct val="50000"/>
              </a:spcBef>
            </a:pPr>
            <a:endParaRPr lang="vi-VN" sz="1000" b="1">
              <a:solidFill>
                <a:schemeClr val="bg1"/>
              </a:solidFill>
              <a:latin typeface="Verdana" pitchFamily="34" charset="0"/>
            </a:endParaRPr>
          </a:p>
        </p:txBody>
      </p:sp>
      <p:sp>
        <p:nvSpPr>
          <p:cNvPr id="1028" name="Rectangle 4"/>
          <p:cNvSpPr>
            <a:spLocks noGrp="1" noChangeArrowheads="1"/>
          </p:cNvSpPr>
          <p:nvPr>
            <p:ph type="dt" sz="half" idx="2"/>
          </p:nvPr>
        </p:nvSpPr>
        <p:spPr bwMode="gray">
          <a:xfrm>
            <a:off x="14288" y="838200"/>
            <a:ext cx="8458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chemeClr val="bg1"/>
                </a:solidFill>
                <a:latin typeface="+mj-lt"/>
              </a:defRPr>
            </a:lvl1pPr>
          </a:lstStyle>
          <a:p>
            <a:fld id="{CFB903BA-2639-4B48-8848-1B1132F7E8B2}" type="datetime1">
              <a:rPr lang="vi-VN" smtClean="0"/>
              <a:t>15/01/2019</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0596873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681BB30-D617-4AB9-9E3A-54E1A1B07DEA}"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81018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s://oto.edu.vn/finalweb/wp-content/uploads/2018/07/He-thong-mang-CAN-tren-o-to-1.jpg"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1066800" y="1888856"/>
            <a:ext cx="7317346" cy="4647570"/>
          </a:xfrm>
        </p:spPr>
        <p:txBody>
          <a:bodyPr/>
          <a:lstStyle/>
          <a:p>
            <a:pPr marL="0" indent="0" algn="ctr">
              <a:buNone/>
            </a:pPr>
            <a:endParaRPr lang="pt-BR" sz="2800" b="1" dirty="0" smtClean="0">
              <a:solidFill>
                <a:schemeClr val="tx1">
                  <a:lumMod val="60000"/>
                  <a:lumOff val="40000"/>
                </a:schemeClr>
              </a:solidFill>
            </a:endParaRPr>
          </a:p>
          <a:p>
            <a:pPr marL="0" indent="0" algn="ctr">
              <a:buNone/>
            </a:pPr>
            <a:r>
              <a:rPr lang="pt-BR" sz="2800" b="1" dirty="0" smtClean="0">
                <a:solidFill>
                  <a:schemeClr val="tx1">
                    <a:lumMod val="60000"/>
                    <a:lumOff val="40000"/>
                  </a:schemeClr>
                </a:solidFill>
              </a:rPr>
              <a:t>TÊN ĐỀ TÀI:</a:t>
            </a:r>
          </a:p>
          <a:p>
            <a:pPr marL="0" indent="0" algn="ctr">
              <a:buNone/>
            </a:pPr>
            <a:endParaRPr lang="en-US" sz="2400" b="1"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en-US" sz="2400" b="1" dirty="0" smtClean="0">
                <a:solidFill>
                  <a:srgbClr val="FF0000"/>
                </a:solidFill>
                <a:latin typeface="Times New Roman" panose="02020603050405020304" pitchFamily="18" charset="0"/>
                <a:cs typeface="Times New Roman" panose="02020603050405020304" pitchFamily="18" charset="0"/>
              </a:rPr>
              <a:t>THIẾT </a:t>
            </a:r>
            <a:r>
              <a:rPr lang="en-US" sz="2400" b="1" dirty="0">
                <a:solidFill>
                  <a:srgbClr val="FF0000"/>
                </a:solidFill>
                <a:latin typeface="Times New Roman" panose="02020603050405020304" pitchFamily="18" charset="0"/>
                <a:cs typeface="Times New Roman" panose="02020603050405020304" pitchFamily="18" charset="0"/>
              </a:rPr>
              <a:t>KẾ, CHẾ TẠO HỆ THỐNG ĐIỆN TRÊN Ô TÔ HIỆN ĐẠI CÓ CHỨC NĂNG GIÁM SÁT BẰNG HỆ THỐNG MẠNG CAN VÀ CỔNG GATEWAY</a:t>
            </a:r>
            <a:r>
              <a:rPr lang="en-US" sz="2400" b="1" dirty="0">
                <a:solidFill>
                  <a:srgbClr val="FF0000"/>
                </a:solidFill>
              </a:rPr>
              <a:t>.</a:t>
            </a:r>
            <a:endParaRPr lang="vi-VN" sz="2600" b="1" dirty="0">
              <a:solidFill>
                <a:srgbClr val="FF0000"/>
              </a:solidFill>
              <a:latin typeface="Times New Roman" panose="02020603050405020304" pitchFamily="18" charset="0"/>
              <a:cs typeface="Times New Roman" panose="02020603050405020304" pitchFamily="18" charset="0"/>
            </a:endParaRPr>
          </a:p>
        </p:txBody>
      </p:sp>
      <p:sp>
        <p:nvSpPr>
          <p:cNvPr id="6" name="Rectangle 19"/>
          <p:cNvSpPr>
            <a:spLocks noChangeArrowheads="1"/>
          </p:cNvSpPr>
          <p:nvPr/>
        </p:nvSpPr>
        <p:spPr bwMode="auto">
          <a:xfrm>
            <a:off x="2826380" y="5029040"/>
            <a:ext cx="639445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12573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b="1" smtClean="0"/>
              <a:t>Thực hiện : Ks Nguyễn </a:t>
            </a:r>
            <a:r>
              <a:rPr lang="nl-NL" b="1" smtClean="0"/>
              <a:t>Lương </a:t>
            </a:r>
            <a:r>
              <a:rPr lang="nl-NL" b="1" smtClean="0"/>
              <a:t>Tâm</a:t>
            </a:r>
          </a:p>
          <a:p>
            <a:r>
              <a:rPr lang="nl-NL" b="1" smtClean="0"/>
              <a:t>	          Ths Hà Quốc Bảo</a:t>
            </a:r>
          </a:p>
          <a:p>
            <a:r>
              <a:rPr lang="nl-NL" b="1" smtClean="0"/>
              <a:t>                     Ks Kiều Trung Tín</a:t>
            </a:r>
            <a:endParaRPr lang="nl-NL" b="1" dirty="0"/>
          </a:p>
        </p:txBody>
      </p:sp>
      <p:sp>
        <p:nvSpPr>
          <p:cNvPr id="2" name="Rectangle 1"/>
          <p:cNvSpPr/>
          <p:nvPr/>
        </p:nvSpPr>
        <p:spPr bwMode="gray">
          <a:xfrm>
            <a:off x="957678" y="1888856"/>
            <a:ext cx="7239000" cy="550556"/>
          </a:xfrm>
          <a:prstGeom prst="rect">
            <a:avLst/>
          </a:prstGeom>
          <a:solidFill>
            <a:srgbClr val="0D830D"/>
          </a:solidFill>
          <a:ln w="3175" algn="ctr">
            <a:noFill/>
            <a:round/>
            <a:headEnd/>
            <a:tailEnd/>
          </a:ln>
        </p:spPr>
        <p:txBody>
          <a:bodyPr wrap="none" rtlCol="0" anchor="ctr"/>
          <a:lstStyle/>
          <a:p>
            <a:pPr algn="ctr"/>
            <a:r>
              <a:rPr lang="en-US" sz="2800" b="1" smtClean="0">
                <a:solidFill>
                  <a:schemeClr val="bg1"/>
                </a:solidFill>
                <a:latin typeface="Times New Roman" panose="02020603050405020304" pitchFamily="18" charset="0"/>
                <a:cs typeface="Times New Roman" panose="02020603050405020304" pitchFamily="18" charset="0"/>
              </a:rPr>
              <a:t>ĐỀ TÀI NCKH CẤP TRƯỜNG</a:t>
            </a:r>
            <a:endParaRPr lang="en-US" sz="2800" b="1" dirty="0">
              <a:solidFill>
                <a:schemeClr val="bg1"/>
              </a:solidFill>
              <a:latin typeface="Consolas" pitchFamily="49" charset="0"/>
            </a:endParaRPr>
          </a:p>
        </p:txBody>
      </p:sp>
      <p:sp>
        <p:nvSpPr>
          <p:cNvPr id="3" name="TextBox 2"/>
          <p:cNvSpPr txBox="1"/>
          <p:nvPr/>
        </p:nvSpPr>
        <p:spPr>
          <a:xfrm>
            <a:off x="595871" y="422209"/>
            <a:ext cx="7962629" cy="892552"/>
          </a:xfrm>
          <a:prstGeom prst="rect">
            <a:avLst/>
          </a:prstGeom>
          <a:noFill/>
        </p:spPr>
        <p:txBody>
          <a:bodyPr wrap="none" rtlCol="0">
            <a:spAutoFit/>
          </a:bodyPr>
          <a:lstStyle/>
          <a:p>
            <a:pPr algn="ctr"/>
            <a:r>
              <a:rPr lang="en-US" sz="2800" b="1" smtClean="0"/>
              <a:t>TRƯỜNG CAO ĐẲNG LÝ TỰ TRỌNG TP. HCM</a:t>
            </a:r>
            <a:endParaRPr lang="en-US" sz="2400" b="1" dirty="0" smtClean="0"/>
          </a:p>
          <a:p>
            <a:pPr algn="ctr"/>
            <a:r>
              <a:rPr lang="en-US" sz="2400" b="1" smtClean="0"/>
              <a:t>KHOA CÔNG NGHỆ ĐỘNG LỰC</a:t>
            </a:r>
            <a:endParaRPr lang="vi-VN" sz="2400" b="1" dirty="0"/>
          </a:p>
        </p:txBody>
      </p:sp>
      <p:sp>
        <p:nvSpPr>
          <p:cNvPr id="7" name="Rectangle 6"/>
          <p:cNvSpPr/>
          <p:nvPr/>
        </p:nvSpPr>
        <p:spPr bwMode="gray">
          <a:xfrm>
            <a:off x="2443578" y="6232950"/>
            <a:ext cx="4267200" cy="550556"/>
          </a:xfrm>
          <a:prstGeom prst="rect">
            <a:avLst/>
          </a:prstGeom>
          <a:noFill/>
          <a:ln w="3175" algn="ctr">
            <a:noFill/>
            <a:round/>
            <a:headEnd/>
            <a:tailEnd/>
          </a:ln>
        </p:spPr>
        <p:txBody>
          <a:bodyPr wrap="none" rtlCol="0" anchor="ctr"/>
          <a:lstStyle/>
          <a:p>
            <a:pPr algn="ctr"/>
            <a:r>
              <a:rPr lang="en-US" b="1" smtClean="0">
                <a:solidFill>
                  <a:schemeClr val="accent2">
                    <a:lumMod val="60000"/>
                    <a:lumOff val="40000"/>
                  </a:schemeClr>
                </a:solidFill>
                <a:latin typeface="Times New Roman" panose="02020603050405020304" pitchFamily="18" charset="0"/>
                <a:cs typeface="Times New Roman" panose="02020603050405020304" pitchFamily="18" charset="0"/>
              </a:rPr>
              <a:t>TPHCM, THÁNG 1 NĂM 2019</a:t>
            </a:r>
            <a:endParaRPr lang="en-US" b="1" dirty="0">
              <a:solidFill>
                <a:schemeClr val="accent2">
                  <a:lumMod val="60000"/>
                  <a:lumOff val="40000"/>
                </a:schemeClr>
              </a:solidFill>
              <a:latin typeface="Consolas" pitchFamily="49" charset="0"/>
            </a:endParaRPr>
          </a:p>
        </p:txBody>
      </p:sp>
    </p:spTree>
    <p:extLst>
      <p:ext uri="{BB962C8B-B14F-4D97-AF65-F5344CB8AC3E}">
        <p14:creationId xmlns:p14="http://schemas.microsoft.com/office/powerpoint/2010/main" val="3845796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9" name="AutoShape 4"/>
          <p:cNvSpPr>
            <a:spLocks noChangeArrowheads="1"/>
          </p:cNvSpPr>
          <p:nvPr/>
        </p:nvSpPr>
        <p:spPr bwMode="ltGray">
          <a:xfrm rot="5400000">
            <a:off x="-2413482" y="1694346"/>
            <a:ext cx="4786314" cy="45980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00B0F0"/>
          </a:solidFill>
          <a:ln w="9525" algn="ctr">
            <a:noFill/>
            <a:miter lim="800000"/>
            <a:headEnd/>
            <a:tailEnd/>
          </a:ln>
        </p:spPr>
        <p:txBody>
          <a:bodyPr wrap="none" anchor="ctr"/>
          <a:lstStyle/>
          <a:p>
            <a:endParaRPr lang="en-US"/>
          </a:p>
        </p:txBody>
      </p:sp>
      <p:sp>
        <p:nvSpPr>
          <p:cNvPr id="4100" name="AutoShape 5"/>
          <p:cNvSpPr>
            <a:spLocks noChangeArrowheads="1"/>
          </p:cNvSpPr>
          <p:nvPr/>
        </p:nvSpPr>
        <p:spPr bwMode="ltGray">
          <a:xfrm rot="5400000" flipH="1">
            <a:off x="-1940718" y="2032793"/>
            <a:ext cx="4032250" cy="3929063"/>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FF0000"/>
          </a:solidFill>
          <a:ln w="0" algn="ctr">
            <a:noFill/>
            <a:miter lim="800000"/>
            <a:headEnd/>
            <a:tailEnd/>
          </a:ln>
        </p:spPr>
        <p:txBody>
          <a:bodyPr rot="10800000" vert="eaVert" wrap="none" anchor="ctr"/>
          <a:lstStyle/>
          <a:p>
            <a:endParaRPr lang="en-US"/>
          </a:p>
        </p:txBody>
      </p:sp>
      <p:sp>
        <p:nvSpPr>
          <p:cNvPr id="4107" name="WordArt 69"/>
          <p:cNvSpPr>
            <a:spLocks noChangeArrowheads="1" noChangeShapeType="1" noTextEdit="1"/>
          </p:cNvSpPr>
          <p:nvPr/>
        </p:nvSpPr>
        <p:spPr bwMode="auto">
          <a:xfrm rot="5400000">
            <a:off x="-1066800" y="2667000"/>
            <a:ext cx="2895600" cy="2590800"/>
          </a:xfrm>
          <a:prstGeom prst="rect">
            <a:avLst/>
          </a:prstGeom>
        </p:spPr>
        <p:txBody>
          <a:bodyPr spcFirstLastPara="1" wrap="none" fromWordArt="1">
            <a:prstTxWarp prst="textArchUp">
              <a:avLst>
                <a:gd name="adj" fmla="val 10073220"/>
              </a:avLst>
            </a:prstTxWarp>
          </a:bodyPr>
          <a:lstStyle/>
          <a:p>
            <a:r>
              <a:rPr lang="vi-VN"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rPr>
              <a:t>CẤU TRÚC CỦA BÁO CÁO</a:t>
            </a:r>
            <a:endParaRPr lang="en-US"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endParaRPr>
          </a:p>
        </p:txBody>
      </p:sp>
      <p:sp>
        <p:nvSpPr>
          <p:cNvPr id="4127" name="AutoShape 7">
            <a:hlinkClick r:id="rId3" action="ppaction://hlinksldjump"/>
          </p:cNvPr>
          <p:cNvSpPr>
            <a:spLocks noChangeArrowheads="1"/>
          </p:cNvSpPr>
          <p:nvPr/>
        </p:nvSpPr>
        <p:spPr bwMode="gray">
          <a:xfrm>
            <a:off x="762000" y="1160665"/>
            <a:ext cx="8382000" cy="668135"/>
          </a:xfrm>
          <a:prstGeom prst="roundRect">
            <a:avLst>
              <a:gd name="adj" fmla="val 50000"/>
            </a:avLst>
          </a:prstGeom>
          <a:solidFill>
            <a:schemeClr val="bg1"/>
          </a:solidFill>
          <a:ln w="3175" algn="ctr">
            <a:solidFill>
              <a:srgbClr val="0D830D"/>
            </a:solidFill>
            <a:round/>
            <a:headEnd/>
            <a:tailEnd/>
          </a:ln>
        </p:spPr>
        <p:txBody>
          <a:bodyPr wrap="none" anchor="ctr"/>
          <a:lstStyle/>
          <a:p>
            <a:pPr marL="0" indent="0">
              <a:buNone/>
            </a:pPr>
            <a:r>
              <a:rPr lang="en-US" sz="2800" b="1" dirty="0">
                <a:latin typeface="Times New Roman" panose="02020603050405020304" pitchFamily="18" charset="0"/>
                <a:cs typeface="Times New Roman" panose="02020603050405020304" pitchFamily="18" charset="0"/>
              </a:rPr>
              <a:t>  </a:t>
            </a:r>
            <a:r>
              <a:rPr lang="en-US" sz="2500" dirty="0" smtClean="0">
                <a:latin typeface="Times New Roman" panose="02020603050405020304" pitchFamily="18" charset="0"/>
                <a:cs typeface="Times New Roman" panose="02020603050405020304" pitchFamily="18" charset="0"/>
              </a:rPr>
              <a:t>CHƯƠNG 1: TỔNG QUAN MẠNG GIAO TIẾP CAN</a:t>
            </a:r>
            <a:endParaRPr lang="en-US" sz="2500" b="1" dirty="0">
              <a:latin typeface="Times New Roman" panose="02020603050405020304" pitchFamily="18" charset="0"/>
              <a:cs typeface="Times New Roman" panose="02020603050405020304" pitchFamily="18" charset="0"/>
            </a:endParaRPr>
          </a:p>
        </p:txBody>
      </p:sp>
      <p:sp>
        <p:nvSpPr>
          <p:cNvPr id="4119" name="AutoShape 16">
            <a:hlinkClick r:id="" action="ppaction://noaction"/>
          </p:cNvPr>
          <p:cNvSpPr>
            <a:spLocks noChangeArrowheads="1"/>
          </p:cNvSpPr>
          <p:nvPr/>
        </p:nvSpPr>
        <p:spPr bwMode="gray">
          <a:xfrm>
            <a:off x="2278688" y="3429000"/>
            <a:ext cx="6872625" cy="838200"/>
          </a:xfrm>
          <a:prstGeom prst="roundRect">
            <a:avLst>
              <a:gd name="adj" fmla="val 50000"/>
            </a:avLst>
          </a:prstGeom>
          <a:solidFill>
            <a:schemeClr val="bg1"/>
          </a:solidFill>
          <a:ln w="3175" algn="ctr">
            <a:solidFill>
              <a:srgbClr val="0D830D"/>
            </a:solidFill>
            <a:round/>
            <a:headEnd/>
            <a:tailEnd/>
          </a:ln>
        </p:spPr>
        <p:txBody>
          <a:bodyPr wrap="none" anchor="ctr"/>
          <a:lstStyle/>
          <a:p>
            <a:pPr eaLnBrk="1" hangingPunct="1"/>
            <a:r>
              <a:rPr lang="en-US" altLang="en-US" sz="3200" dirty="0">
                <a:latin typeface="Times New Roman" panose="02020603050405020304" pitchFamily="18" charset="0"/>
                <a:cs typeface="Times New Roman" panose="02020603050405020304" pitchFamily="18" charset="0"/>
              </a:rPr>
              <a:t>PHẦN 3: </a:t>
            </a:r>
            <a:r>
              <a:rPr lang="en-US" altLang="en-US" sz="2800" dirty="0">
                <a:latin typeface="Times New Roman" panose="02020603050405020304" pitchFamily="18" charset="0"/>
                <a:cs typeface="Times New Roman" panose="02020603050405020304" pitchFamily="18" charset="0"/>
              </a:rPr>
              <a:t>TÍNH CẤP THIẾT CỦA ĐỀ TÀI</a:t>
            </a:r>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4111" name="AutoShape 25">
            <a:hlinkClick r:id="" action="ppaction://noaction"/>
          </p:cNvPr>
          <p:cNvSpPr>
            <a:spLocks noChangeArrowheads="1"/>
          </p:cNvSpPr>
          <p:nvPr/>
        </p:nvSpPr>
        <p:spPr bwMode="gray">
          <a:xfrm>
            <a:off x="1981200" y="4800600"/>
            <a:ext cx="7162800" cy="838200"/>
          </a:xfrm>
          <a:prstGeom prst="roundRect">
            <a:avLst>
              <a:gd name="adj" fmla="val 50000"/>
            </a:avLst>
          </a:prstGeom>
          <a:solidFill>
            <a:schemeClr val="bg1"/>
          </a:solidFill>
          <a:ln w="3175" algn="ctr">
            <a:solidFill>
              <a:srgbClr val="0D830D"/>
            </a:solidFill>
            <a:round/>
            <a:headEnd/>
            <a:tailEnd/>
          </a:ln>
        </p:spPr>
        <p:txBody>
          <a:bodyPr wrap="none" anchor="ctr"/>
          <a:lstStyle/>
          <a:p>
            <a:pPr eaLnBrk="1" hangingPunct="1"/>
            <a:r>
              <a:rPr lang="en-US" altLang="en-US" sz="3200" dirty="0">
                <a:latin typeface="Times New Roman" panose="02020603050405020304" pitchFamily="18" charset="0"/>
                <a:cs typeface="Times New Roman" panose="02020603050405020304" pitchFamily="18" charset="0"/>
              </a:rPr>
              <a:t>PHẦN 4: </a:t>
            </a:r>
            <a:r>
              <a:rPr lang="en-US" altLang="en-US" sz="2800" dirty="0">
                <a:latin typeface="Times New Roman" panose="02020603050405020304" pitchFamily="18" charset="0"/>
                <a:cs typeface="Times New Roman" panose="02020603050405020304" pitchFamily="18" charset="0"/>
              </a:rPr>
              <a:t>KINH PHÍ THỰC HIỆN</a:t>
            </a:r>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3000" dirty="0" smtClean="0">
                <a:solidFill>
                  <a:schemeClr val="bg1"/>
                </a:solidFill>
                <a:latin typeface="Times New Roman" panose="02020603050405020304" pitchFamily="18" charset="0"/>
                <a:cs typeface="Times New Roman" panose="02020603050405020304" pitchFamily="18" charset="0"/>
              </a:rPr>
              <a:t>NỘI DUNG BÁO CÁO</a:t>
            </a:r>
            <a:endParaRPr lang="en-US" sz="3000" dirty="0">
              <a:solidFill>
                <a:schemeClr val="bg1"/>
              </a:solidFill>
              <a:latin typeface="Consolas" pitchFamily="49" charset="0"/>
            </a:endParaRPr>
          </a:p>
        </p:txBody>
      </p:sp>
      <p:sp>
        <p:nvSpPr>
          <p:cNvPr id="10" name="AutoShape 44">
            <a:hlinkClick r:id="" action="ppaction://noaction"/>
          </p:cNvPr>
          <p:cNvSpPr>
            <a:spLocks noChangeArrowheads="1"/>
          </p:cNvSpPr>
          <p:nvPr/>
        </p:nvSpPr>
        <p:spPr bwMode="gray">
          <a:xfrm>
            <a:off x="921713" y="6013450"/>
            <a:ext cx="8229600" cy="498523"/>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500" dirty="0" smtClean="0">
                <a:latin typeface="Times New Roman" panose="02020603050405020304" pitchFamily="18" charset="0"/>
                <a:cs typeface="Times New Roman" panose="02020603050405020304" pitchFamily="18" charset="0"/>
              </a:rPr>
              <a:t>KẾT LUẬN</a:t>
            </a:r>
            <a:endParaRPr lang="en-US" sz="2500" dirty="0">
              <a:solidFill>
                <a:srgbClr val="FF0000"/>
              </a:solidFill>
              <a:latin typeface="Times New Roman" panose="02020603050405020304" pitchFamily="18" charset="0"/>
              <a:cs typeface="Times New Roman" panose="02020603050405020304" pitchFamily="18" charset="0"/>
            </a:endParaRPr>
          </a:p>
        </p:txBody>
      </p:sp>
      <p:sp>
        <p:nvSpPr>
          <p:cNvPr id="12" name="AutoShape 16">
            <a:hlinkClick r:id="" action="ppaction://noaction"/>
          </p:cNvPr>
          <p:cNvSpPr>
            <a:spLocks noChangeArrowheads="1"/>
          </p:cNvSpPr>
          <p:nvPr/>
        </p:nvSpPr>
        <p:spPr bwMode="gray">
          <a:xfrm>
            <a:off x="1943437" y="2286000"/>
            <a:ext cx="7162800" cy="723900"/>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300" dirty="0" smtClean="0">
                <a:latin typeface="Times New Roman" panose="02020603050405020304" pitchFamily="18" charset="0"/>
                <a:cs typeface="Times New Roman" panose="02020603050405020304" pitchFamily="18" charset="0"/>
              </a:rPr>
              <a:t>CHƯƠNG 2: </a:t>
            </a:r>
            <a:r>
              <a:rPr lang="en-US" altLang="en-US" sz="2300" dirty="0">
                <a:latin typeface="Times New Roman" panose="02020603050405020304" pitchFamily="18" charset="0"/>
                <a:cs typeface="Times New Roman" panose="02020603050405020304" pitchFamily="18" charset="0"/>
              </a:rPr>
              <a:t>TỔNG QUAN VẤN ĐỀ NGHIÊN CỨU</a:t>
            </a:r>
            <a:endParaRPr lang="en-US" sz="23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2343363"/>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4127">
                                            <p:txEl>
                                              <p:pRg st="0" end="0"/>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523220"/>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smtClean="0">
                <a:solidFill>
                  <a:srgbClr val="FF0000"/>
                </a:solidFill>
                <a:latin typeface="Times New Roman" panose="02020603050405020304" pitchFamily="18" charset="0"/>
                <a:cs typeface="Times New Roman" panose="02020603050405020304" pitchFamily="18" charset="0"/>
              </a:rPr>
              <a:t>mạng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giao</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tiếp</a:t>
            </a:r>
            <a:r>
              <a:rPr lang="en-US" sz="2800" b="1" dirty="0" smtClean="0">
                <a:solidFill>
                  <a:srgbClr val="FF0000"/>
                </a:solidFill>
                <a:latin typeface="Times New Roman" panose="02020603050405020304" pitchFamily="18" charset="0"/>
                <a:cs typeface="Times New Roman" panose="02020603050405020304" pitchFamily="18" charset="0"/>
              </a:rPr>
              <a:t> CAN </a:t>
            </a:r>
            <a:r>
              <a:rPr lang="en-US" sz="2800" b="1" dirty="0" err="1" smtClean="0">
                <a:solidFill>
                  <a:srgbClr val="FF0000"/>
                </a:solidFill>
                <a:latin typeface="Times New Roman" panose="02020603050405020304" pitchFamily="18" charset="0"/>
                <a:cs typeface="Times New Roman" panose="02020603050405020304" pitchFamily="18" charset="0"/>
              </a:rPr>
              <a:t>trên</a:t>
            </a:r>
            <a:r>
              <a:rPr lang="en-US" sz="2800" b="1" dirty="0" smtClean="0">
                <a:solidFill>
                  <a:srgbClr val="FF0000"/>
                </a:solidFill>
                <a:latin typeface="Times New Roman" panose="02020603050405020304" pitchFamily="18" charset="0"/>
                <a:cs typeface="Times New Roman" panose="02020603050405020304" pitchFamily="18" charset="0"/>
              </a:rPr>
              <a:t> ô </a:t>
            </a:r>
            <a:r>
              <a:rPr lang="en-US" sz="2800" b="1" dirty="0" err="1" smtClean="0">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266700" y="1808781"/>
            <a:ext cx="8305800" cy="4524315"/>
          </a:xfrm>
          <a:prstGeom prst="rect">
            <a:avLst/>
          </a:prstGeom>
        </p:spPr>
        <p:txBody>
          <a:bodyPr wrap="square">
            <a:spAutoFit/>
          </a:bodyPr>
          <a:lstStyle/>
          <a:p>
            <a:pPr indent="342900" algn="just">
              <a:lnSpc>
                <a:spcPct val="150000"/>
              </a:lnSpc>
              <a:spcBef>
                <a:spcPts val="600"/>
              </a:spcBef>
              <a:spcAft>
                <a:spcPts val="0"/>
              </a:spcAft>
            </a:pPr>
            <a:r>
              <a:rPr lang="en-US" sz="2400" dirty="0" err="1"/>
              <a:t>Mạng</a:t>
            </a:r>
            <a:r>
              <a:rPr lang="en-US" sz="2400" dirty="0"/>
              <a:t> </a:t>
            </a:r>
            <a:r>
              <a:rPr lang="en-US" sz="2400" dirty="0" err="1"/>
              <a:t>giao</a:t>
            </a:r>
            <a:r>
              <a:rPr lang="en-US" sz="2400" dirty="0"/>
              <a:t> </a:t>
            </a:r>
            <a:r>
              <a:rPr lang="en-US" sz="2400" dirty="0" err="1"/>
              <a:t>tiếp</a:t>
            </a:r>
            <a:r>
              <a:rPr lang="en-US" sz="2400" dirty="0"/>
              <a:t> - Controller Area Network (CAN) </a:t>
            </a:r>
            <a:r>
              <a:rPr lang="en-US" sz="2400" dirty="0" err="1"/>
              <a:t>được</a:t>
            </a:r>
            <a:r>
              <a:rPr lang="en-US" sz="2400" dirty="0"/>
              <a:t> </a:t>
            </a:r>
            <a:r>
              <a:rPr lang="en-US" sz="2400" dirty="0" err="1"/>
              <a:t>sản</a:t>
            </a:r>
            <a:r>
              <a:rPr lang="en-US" sz="2400" dirty="0"/>
              <a:t> </a:t>
            </a:r>
            <a:r>
              <a:rPr lang="en-US" sz="2400" dirty="0" err="1"/>
              <a:t>xuất</a:t>
            </a:r>
            <a:r>
              <a:rPr lang="en-US" sz="2400" dirty="0"/>
              <a:t> </a:t>
            </a:r>
            <a:r>
              <a:rPr lang="en-US" sz="2400" dirty="0" err="1"/>
              <a:t>đầu</a:t>
            </a:r>
            <a:r>
              <a:rPr lang="en-US" sz="2400" dirty="0"/>
              <a:t> </a:t>
            </a:r>
            <a:r>
              <a:rPr lang="en-US" sz="2400" dirty="0" err="1"/>
              <a:t>tiên</a:t>
            </a:r>
            <a:r>
              <a:rPr lang="en-US" sz="2400" dirty="0"/>
              <a:t> </a:t>
            </a:r>
            <a:r>
              <a:rPr lang="en-US" sz="2400" dirty="0" err="1"/>
              <a:t>và</a:t>
            </a:r>
            <a:r>
              <a:rPr lang="en-US" sz="2400" dirty="0"/>
              <a:t> </a:t>
            </a:r>
            <a:r>
              <a:rPr lang="en-US" sz="2400" dirty="0" err="1"/>
              <a:t>ứng</a:t>
            </a:r>
            <a:r>
              <a:rPr lang="en-US" sz="2400" dirty="0"/>
              <a:t> </a:t>
            </a:r>
            <a:r>
              <a:rPr lang="en-US" sz="2400" dirty="0" err="1"/>
              <a:t>dụng</a:t>
            </a:r>
            <a:r>
              <a:rPr lang="en-US" sz="2400" dirty="0"/>
              <a:t> </a:t>
            </a:r>
            <a:r>
              <a:rPr lang="en-US" sz="2400" dirty="0" err="1"/>
              <a:t>trên</a:t>
            </a:r>
            <a:r>
              <a:rPr lang="en-US" sz="2400" dirty="0"/>
              <a:t> ô </a:t>
            </a:r>
            <a:r>
              <a:rPr lang="en-US" sz="2400" dirty="0" err="1"/>
              <a:t>tô</a:t>
            </a:r>
            <a:r>
              <a:rPr lang="en-US" sz="2400" dirty="0"/>
              <a:t> </a:t>
            </a:r>
            <a:r>
              <a:rPr lang="en-US" sz="2400" dirty="0" err="1"/>
              <a:t>vào</a:t>
            </a:r>
            <a:r>
              <a:rPr lang="en-US" sz="2400" dirty="0"/>
              <a:t> </a:t>
            </a:r>
            <a:r>
              <a:rPr lang="en-US" sz="2400" dirty="0" err="1"/>
              <a:t>năm</a:t>
            </a:r>
            <a:r>
              <a:rPr lang="en-US" sz="2400" dirty="0"/>
              <a:t> </a:t>
            </a:r>
            <a:r>
              <a:rPr lang="en-US" sz="2400" dirty="0" smtClean="0"/>
              <a:t>1992 </a:t>
            </a:r>
            <a:r>
              <a:rPr lang="en-US" sz="2400" dirty="0" err="1"/>
              <a:t>trên</a:t>
            </a:r>
            <a:r>
              <a:rPr lang="en-US" sz="2400" dirty="0"/>
              <a:t> </a:t>
            </a:r>
            <a:r>
              <a:rPr lang="en-US" sz="2400" dirty="0" err="1"/>
              <a:t>một</a:t>
            </a:r>
            <a:r>
              <a:rPr lang="en-US" sz="2400" dirty="0"/>
              <a:t> </a:t>
            </a:r>
            <a:r>
              <a:rPr lang="en-US" sz="2400" dirty="0" err="1"/>
              <a:t>số</a:t>
            </a:r>
            <a:r>
              <a:rPr lang="en-US" sz="2400" dirty="0"/>
              <a:t> </a:t>
            </a:r>
            <a:r>
              <a:rPr lang="en-US" sz="2400" dirty="0" err="1"/>
              <a:t>mẫu</a:t>
            </a:r>
            <a:r>
              <a:rPr lang="en-US" sz="2400" dirty="0"/>
              <a:t> </a:t>
            </a:r>
            <a:r>
              <a:rPr lang="en-US" sz="2400" dirty="0" err="1"/>
              <a:t>xe</a:t>
            </a:r>
            <a:r>
              <a:rPr lang="en-US" sz="2400" dirty="0"/>
              <a:t> </a:t>
            </a:r>
            <a:r>
              <a:rPr lang="en-US" sz="2400" dirty="0" err="1"/>
              <a:t>của</a:t>
            </a:r>
            <a:r>
              <a:rPr lang="en-US" sz="2400" dirty="0"/>
              <a:t> Mercedes-Benz. CAN </a:t>
            </a:r>
            <a:r>
              <a:rPr lang="en-US" sz="2400" dirty="0" err="1"/>
              <a:t>cho</a:t>
            </a:r>
            <a:r>
              <a:rPr lang="en-US" sz="2400" dirty="0"/>
              <a:t> </a:t>
            </a:r>
            <a:r>
              <a:rPr lang="en-US" sz="2400" dirty="0" err="1"/>
              <a:t>phép</a:t>
            </a:r>
            <a:r>
              <a:rPr lang="en-US" sz="2400" dirty="0"/>
              <a:t> </a:t>
            </a:r>
            <a:r>
              <a:rPr lang="en-US" sz="2400" dirty="0" err="1"/>
              <a:t>các</a:t>
            </a:r>
            <a:r>
              <a:rPr lang="en-US" sz="2400" dirty="0"/>
              <a:t> </a:t>
            </a:r>
            <a:r>
              <a:rPr lang="en-US" sz="2400" dirty="0" err="1"/>
              <a:t>mô-đun</a:t>
            </a:r>
            <a:r>
              <a:rPr lang="en-US" sz="2400" dirty="0"/>
              <a:t> </a:t>
            </a:r>
            <a:r>
              <a:rPr lang="en-US" sz="2400" dirty="0" err="1"/>
              <a:t>điều</a:t>
            </a:r>
            <a:r>
              <a:rPr lang="en-US" sz="2400" dirty="0"/>
              <a:t> </a:t>
            </a:r>
            <a:r>
              <a:rPr lang="en-US" sz="2400" dirty="0" err="1"/>
              <a:t>khiển</a:t>
            </a:r>
            <a:r>
              <a:rPr lang="en-US" sz="2400" dirty="0"/>
              <a:t> </a:t>
            </a:r>
            <a:r>
              <a:rPr lang="en-US" sz="2400" dirty="0" err="1"/>
              <a:t>của</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khác</a:t>
            </a:r>
            <a:r>
              <a:rPr lang="en-US" sz="2400" dirty="0"/>
              <a:t> </a:t>
            </a:r>
            <a:r>
              <a:rPr lang="en-US" sz="2400" dirty="0" err="1"/>
              <a:t>nhau</a:t>
            </a:r>
            <a:r>
              <a:rPr lang="en-US" sz="2400" dirty="0"/>
              <a:t> </a:t>
            </a:r>
            <a:r>
              <a:rPr lang="en-US" sz="2400" dirty="0" err="1"/>
              <a:t>có</a:t>
            </a:r>
            <a:r>
              <a:rPr lang="en-US" sz="2400" dirty="0"/>
              <a:t> </a:t>
            </a:r>
            <a:r>
              <a:rPr lang="en-US" sz="2400" dirty="0" err="1"/>
              <a:t>thể</a:t>
            </a:r>
            <a:r>
              <a:rPr lang="en-US" sz="2400" dirty="0"/>
              <a:t> chia </a:t>
            </a:r>
            <a:r>
              <a:rPr lang="en-US" sz="2400" dirty="0" err="1"/>
              <a:t>sẻ</a:t>
            </a:r>
            <a:r>
              <a:rPr lang="en-US" sz="2400" dirty="0"/>
              <a:t> </a:t>
            </a:r>
            <a:r>
              <a:rPr lang="en-US" sz="2400" dirty="0" err="1"/>
              <a:t>dữ</a:t>
            </a:r>
            <a:r>
              <a:rPr lang="en-US" sz="2400" dirty="0"/>
              <a:t> </a:t>
            </a:r>
            <a:r>
              <a:rPr lang="en-US" sz="2400" dirty="0" err="1"/>
              <a:t>liệu</a:t>
            </a:r>
            <a:r>
              <a:rPr lang="en-US" sz="2400" dirty="0"/>
              <a:t> </a:t>
            </a:r>
            <a:r>
              <a:rPr lang="en-US" sz="2400" dirty="0" err="1"/>
              <a:t>và</a:t>
            </a:r>
            <a:r>
              <a:rPr lang="en-US" sz="2400" dirty="0"/>
              <a:t> </a:t>
            </a:r>
            <a:r>
              <a:rPr lang="en-US" sz="2400" dirty="0" err="1"/>
              <a:t>tương</a:t>
            </a:r>
            <a:r>
              <a:rPr lang="en-US" sz="2400" dirty="0"/>
              <a:t> </a:t>
            </a:r>
            <a:r>
              <a:rPr lang="en-US" sz="2400" dirty="0" err="1"/>
              <a:t>tác</a:t>
            </a:r>
            <a:r>
              <a:rPr lang="en-US" sz="2400" dirty="0"/>
              <a:t> </a:t>
            </a:r>
            <a:r>
              <a:rPr lang="en-US" sz="2400" dirty="0" err="1"/>
              <a:t>theo</a:t>
            </a:r>
            <a:r>
              <a:rPr lang="en-US" sz="2400" dirty="0"/>
              <a:t> </a:t>
            </a:r>
            <a:r>
              <a:rPr lang="en-US" sz="2400" dirty="0" err="1"/>
              <a:t>cách</a:t>
            </a:r>
            <a:r>
              <a:rPr lang="en-US" sz="2400" dirty="0"/>
              <a:t> </a:t>
            </a:r>
            <a:r>
              <a:rPr lang="en-US" sz="2400" dirty="0" err="1"/>
              <a:t>mà</a:t>
            </a:r>
            <a:r>
              <a:rPr lang="en-US" sz="2400" dirty="0"/>
              <a:t> </a:t>
            </a:r>
            <a:r>
              <a:rPr lang="en-US" sz="2400" dirty="0" err="1"/>
              <a:t>trước</a:t>
            </a:r>
            <a:r>
              <a:rPr lang="en-US" sz="2400" dirty="0"/>
              <a:t> </a:t>
            </a:r>
            <a:r>
              <a:rPr lang="en-US" sz="2400" dirty="0" err="1"/>
              <a:t>đây</a:t>
            </a:r>
            <a:r>
              <a:rPr lang="en-US" sz="2400" dirty="0"/>
              <a:t> </a:t>
            </a:r>
            <a:r>
              <a:rPr lang="en-US" sz="2400" dirty="0" err="1"/>
              <a:t>không</a:t>
            </a:r>
            <a:r>
              <a:rPr lang="en-US" sz="2400" dirty="0"/>
              <a:t> </a:t>
            </a:r>
            <a:r>
              <a:rPr lang="en-US" sz="2400" dirty="0" err="1"/>
              <a:t>thể</a:t>
            </a:r>
            <a:r>
              <a:rPr lang="en-US" sz="2400" dirty="0"/>
              <a:t>. </a:t>
            </a:r>
            <a:r>
              <a:rPr lang="en-US" sz="2400" dirty="0" err="1"/>
              <a:t>Các</a:t>
            </a:r>
            <a:r>
              <a:rPr lang="en-US" sz="2400" dirty="0"/>
              <a:t> </a:t>
            </a:r>
            <a:r>
              <a:rPr lang="en-US" sz="2400" dirty="0" err="1"/>
              <a:t>mô-đun</a:t>
            </a:r>
            <a:r>
              <a:rPr lang="en-US" sz="2400" dirty="0"/>
              <a:t> </a:t>
            </a:r>
            <a:r>
              <a:rPr lang="en-US" sz="2400" dirty="0" err="1"/>
              <a:t>này</a:t>
            </a:r>
            <a:r>
              <a:rPr lang="en-US" sz="2400" dirty="0"/>
              <a:t> </a:t>
            </a:r>
            <a:r>
              <a:rPr lang="en-US" sz="2400" dirty="0" err="1"/>
              <a:t>sẽ</a:t>
            </a:r>
            <a:r>
              <a:rPr lang="en-US" sz="2400" dirty="0"/>
              <a:t> </a:t>
            </a:r>
            <a:r>
              <a:rPr lang="en-US" sz="2400" dirty="0" err="1"/>
              <a:t>sử</a:t>
            </a:r>
            <a:r>
              <a:rPr lang="en-US" sz="2400" dirty="0"/>
              <a:t> </a:t>
            </a:r>
            <a:r>
              <a:rPr lang="en-US" sz="2400" dirty="0" err="1"/>
              <a:t>dụng</a:t>
            </a:r>
            <a:r>
              <a:rPr lang="en-US" sz="2400" dirty="0"/>
              <a:t> </a:t>
            </a:r>
            <a:r>
              <a:rPr lang="en-US" sz="2400" dirty="0" err="1"/>
              <a:t>một</a:t>
            </a:r>
            <a:r>
              <a:rPr lang="en-US" sz="2400" dirty="0"/>
              <a:t> </a:t>
            </a:r>
            <a:r>
              <a:rPr lang="en-US" sz="2400" dirty="0" err="1"/>
              <a:t>mạng</a:t>
            </a:r>
            <a:r>
              <a:rPr lang="en-US" sz="2400" dirty="0"/>
              <a:t> </a:t>
            </a:r>
            <a:r>
              <a:rPr lang="en-US" sz="2400" dirty="0" err="1"/>
              <a:t>lưới</a:t>
            </a:r>
            <a:r>
              <a:rPr lang="en-US" sz="2400" dirty="0"/>
              <a:t> </a:t>
            </a:r>
            <a:r>
              <a:rPr lang="en-US" sz="2400" dirty="0" err="1"/>
              <a:t>dây</a:t>
            </a:r>
            <a:r>
              <a:rPr lang="en-US" sz="2400" dirty="0"/>
              <a:t> </a:t>
            </a:r>
            <a:r>
              <a:rPr lang="en-US" sz="2400" dirty="0" err="1"/>
              <a:t>dẫn</a:t>
            </a:r>
            <a:r>
              <a:rPr lang="en-US" sz="2400" dirty="0"/>
              <a:t> </a:t>
            </a:r>
            <a:r>
              <a:rPr lang="en-US" sz="2400" dirty="0" err="1"/>
              <a:t>và</a:t>
            </a:r>
            <a:r>
              <a:rPr lang="en-US" sz="2400" dirty="0"/>
              <a:t> </a:t>
            </a:r>
            <a:r>
              <a:rPr lang="en-US" sz="2400" dirty="0" err="1"/>
              <a:t>mạch</a:t>
            </a:r>
            <a:r>
              <a:rPr lang="en-US" sz="2400" dirty="0"/>
              <a:t> </a:t>
            </a:r>
            <a:r>
              <a:rPr lang="en-US" sz="2400" dirty="0" err="1"/>
              <a:t>điện</a:t>
            </a:r>
            <a:r>
              <a:rPr lang="en-US" sz="2400" dirty="0"/>
              <a:t> </a:t>
            </a:r>
            <a:r>
              <a:rPr lang="en-US" sz="2400" dirty="0" err="1"/>
              <a:t>chung</a:t>
            </a:r>
            <a:r>
              <a:rPr lang="en-US" sz="2400" dirty="0"/>
              <a:t> </a:t>
            </a:r>
            <a:r>
              <a:rPr lang="en-US" sz="2400" dirty="0" err="1"/>
              <a:t>gọi</a:t>
            </a:r>
            <a:r>
              <a:rPr lang="en-US" sz="2400" dirty="0"/>
              <a:t> </a:t>
            </a:r>
            <a:r>
              <a:rPr lang="en-US" sz="2400" dirty="0" err="1"/>
              <a:t>là</a:t>
            </a:r>
            <a:r>
              <a:rPr lang="en-US" sz="2400" dirty="0"/>
              <a:t> “Data Bus” </a:t>
            </a:r>
            <a:r>
              <a:rPr lang="en-US" sz="2400" dirty="0" err="1"/>
              <a:t>để</a:t>
            </a:r>
            <a:r>
              <a:rPr lang="en-US" sz="2400" dirty="0"/>
              <a:t> </a:t>
            </a:r>
            <a:r>
              <a:rPr lang="en-US" sz="2400" dirty="0" err="1"/>
              <a:t>có</a:t>
            </a:r>
            <a:r>
              <a:rPr lang="en-US" sz="2400" dirty="0"/>
              <a:t> </a:t>
            </a:r>
            <a:r>
              <a:rPr lang="en-US" sz="2400" dirty="0" err="1"/>
              <a:t>thể</a:t>
            </a:r>
            <a:r>
              <a:rPr lang="en-US" sz="2400" dirty="0"/>
              <a:t> </a:t>
            </a:r>
            <a:r>
              <a:rPr lang="en-US" sz="2400" dirty="0" err="1"/>
              <a:t>giao</a:t>
            </a:r>
            <a:r>
              <a:rPr lang="en-US" sz="2400" dirty="0"/>
              <a:t> </a:t>
            </a:r>
            <a:r>
              <a:rPr lang="en-US" sz="2400" dirty="0" err="1"/>
              <a:t>tiếp</a:t>
            </a:r>
            <a:r>
              <a:rPr lang="en-US" sz="2400" dirty="0"/>
              <a:t> </a:t>
            </a:r>
            <a:r>
              <a:rPr lang="en-US" sz="2400" dirty="0" err="1"/>
              <a:t>và</a:t>
            </a:r>
            <a:r>
              <a:rPr lang="en-US" sz="2400" dirty="0"/>
              <a:t> </a:t>
            </a:r>
            <a:r>
              <a:rPr lang="en-US" sz="2400" dirty="0" err="1"/>
              <a:t>trao</a:t>
            </a:r>
            <a:r>
              <a:rPr lang="en-US" sz="2400" dirty="0"/>
              <a:t> </a:t>
            </a:r>
            <a:r>
              <a:rPr lang="en-US" sz="2400" dirty="0" err="1"/>
              <a:t>đổi</a:t>
            </a:r>
            <a:r>
              <a:rPr lang="en-US" sz="2400" dirty="0"/>
              <a:t> </a:t>
            </a:r>
            <a:r>
              <a:rPr lang="en-US" sz="2400" dirty="0" err="1"/>
              <a:t>thông</a:t>
            </a:r>
            <a:r>
              <a:rPr lang="en-US" sz="2400" dirty="0"/>
              <a:t> tin </a:t>
            </a:r>
            <a:r>
              <a:rPr lang="en-US" sz="2400" dirty="0" err="1"/>
              <a:t>cho</a:t>
            </a:r>
            <a:r>
              <a:rPr lang="en-US" sz="2400" dirty="0"/>
              <a:t> </a:t>
            </a:r>
            <a:r>
              <a:rPr lang="en-US" sz="2400" dirty="0" err="1"/>
              <a:t>nhau</a:t>
            </a:r>
            <a:r>
              <a:rPr lang="en-US" sz="2400" dirty="0"/>
              <a:t>. </a:t>
            </a:r>
            <a:endParaRPr lang="en-US" sz="2400" dirty="0">
              <a:effectLst/>
              <a:latin typeface=".Vn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21124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266700" y="1808781"/>
            <a:ext cx="8305800" cy="2308324"/>
          </a:xfrm>
          <a:prstGeom prst="rect">
            <a:avLst/>
          </a:prstGeom>
        </p:spPr>
        <p:txBody>
          <a:bodyPr wrap="square">
            <a:spAutoFit/>
          </a:bodyPr>
          <a:lstStyle/>
          <a:p>
            <a:pPr indent="342900" algn="just">
              <a:lnSpc>
                <a:spcPct val="150000"/>
              </a:lnSpc>
              <a:spcBef>
                <a:spcPts val="600"/>
              </a:spcBef>
              <a:spcAft>
                <a:spcPts val="0"/>
              </a:spcAft>
            </a:pPr>
            <a:r>
              <a:rPr lang="en-US" sz="2400" dirty="0" smtClean="0"/>
              <a:t>CAN </a:t>
            </a:r>
            <a:r>
              <a:rPr lang="en-US" sz="2400" dirty="0" err="1"/>
              <a:t>cho</a:t>
            </a:r>
            <a:r>
              <a:rPr lang="en-US" sz="2400" dirty="0"/>
              <a:t> </a:t>
            </a:r>
            <a:r>
              <a:rPr lang="en-US" sz="2400" dirty="0" err="1"/>
              <a:t>phép</a:t>
            </a:r>
            <a:r>
              <a:rPr lang="en-US" sz="2400" dirty="0"/>
              <a:t> </a:t>
            </a:r>
            <a:r>
              <a:rPr lang="en-US" sz="2400" dirty="0" err="1"/>
              <a:t>bộ</a:t>
            </a:r>
            <a:r>
              <a:rPr lang="en-US" sz="2400" dirty="0"/>
              <a:t> </a:t>
            </a:r>
            <a:r>
              <a:rPr lang="en-US" sz="2400" dirty="0" err="1"/>
              <a:t>điều</a:t>
            </a:r>
            <a:r>
              <a:rPr lang="en-US" sz="2400" dirty="0"/>
              <a:t> </a:t>
            </a:r>
            <a:r>
              <a:rPr lang="en-US" sz="2400" dirty="0" err="1"/>
              <a:t>khiển</a:t>
            </a:r>
            <a:r>
              <a:rPr lang="en-US" sz="2400" dirty="0"/>
              <a:t> (PCM), </a:t>
            </a:r>
            <a:r>
              <a:rPr lang="en-US" sz="2400" dirty="0" err="1"/>
              <a:t>bộ</a:t>
            </a:r>
            <a:r>
              <a:rPr lang="en-US" sz="2400" dirty="0"/>
              <a:t> </a:t>
            </a:r>
            <a:r>
              <a:rPr lang="en-US" sz="2400" dirty="0" err="1"/>
              <a:t>điều</a:t>
            </a:r>
            <a:r>
              <a:rPr lang="en-US" sz="2400" dirty="0"/>
              <a:t> </a:t>
            </a:r>
            <a:r>
              <a:rPr lang="en-US" sz="2400" dirty="0" err="1"/>
              <a:t>khiển</a:t>
            </a:r>
            <a:r>
              <a:rPr lang="en-US" sz="2400" dirty="0"/>
              <a:t> ABS / ESC/ </a:t>
            </a:r>
            <a:r>
              <a:rPr lang="en-US" sz="2400" dirty="0" err="1"/>
              <a:t>bộ</a:t>
            </a:r>
            <a:r>
              <a:rPr lang="en-US" sz="2400" dirty="0"/>
              <a:t> </a:t>
            </a:r>
            <a:r>
              <a:rPr lang="en-US" sz="2400" dirty="0" err="1"/>
              <a:t>điều</a:t>
            </a:r>
            <a:r>
              <a:rPr lang="en-US" sz="2400" dirty="0"/>
              <a:t> </a:t>
            </a:r>
            <a:r>
              <a:rPr lang="en-US" sz="2400" dirty="0" err="1"/>
              <a:t>khiển</a:t>
            </a:r>
            <a:r>
              <a:rPr lang="en-US" sz="2400" dirty="0"/>
              <a:t> </a:t>
            </a:r>
            <a:r>
              <a:rPr lang="en-US" sz="2400" dirty="0" err="1"/>
              <a:t>trợ</a:t>
            </a:r>
            <a:r>
              <a:rPr lang="en-US" sz="2400" dirty="0"/>
              <a:t> </a:t>
            </a:r>
            <a:r>
              <a:rPr lang="en-US" sz="2400" dirty="0" err="1"/>
              <a:t>lực</a:t>
            </a:r>
            <a:r>
              <a:rPr lang="en-US" sz="2400" dirty="0"/>
              <a:t> </a:t>
            </a:r>
            <a:r>
              <a:rPr lang="en-US" sz="2400" dirty="0" err="1"/>
              <a:t>lái</a:t>
            </a:r>
            <a:r>
              <a:rPr lang="en-US" sz="2400" dirty="0"/>
              <a:t>, </a:t>
            </a:r>
            <a:r>
              <a:rPr lang="en-US" sz="2400" dirty="0" err="1"/>
              <a:t>bộ</a:t>
            </a:r>
            <a:r>
              <a:rPr lang="en-US" sz="2400" dirty="0"/>
              <a:t> </a:t>
            </a:r>
            <a:r>
              <a:rPr lang="en-US" sz="2400" dirty="0" err="1"/>
              <a:t>điều</a:t>
            </a:r>
            <a:r>
              <a:rPr lang="en-US" sz="2400" dirty="0"/>
              <a:t> </a:t>
            </a:r>
            <a:r>
              <a:rPr lang="en-US" sz="2400" dirty="0" err="1"/>
              <a:t>khiển</a:t>
            </a:r>
            <a:r>
              <a:rPr lang="en-US" sz="2400" dirty="0"/>
              <a:t> </a:t>
            </a:r>
            <a:r>
              <a:rPr lang="en-US" sz="2400" dirty="0" err="1"/>
              <a:t>hệ</a:t>
            </a:r>
            <a:r>
              <a:rPr lang="en-US" sz="2400" dirty="0"/>
              <a:t> </a:t>
            </a:r>
            <a:r>
              <a:rPr lang="en-US" sz="2400" dirty="0" err="1"/>
              <a:t>thống</a:t>
            </a:r>
            <a:r>
              <a:rPr lang="en-US" sz="2400" dirty="0"/>
              <a:t> </a:t>
            </a:r>
            <a:r>
              <a:rPr lang="en-US" sz="2400" dirty="0" err="1"/>
              <a:t>treo</a:t>
            </a:r>
            <a:r>
              <a:rPr lang="en-US" sz="2400" dirty="0"/>
              <a:t> </a:t>
            </a:r>
            <a:r>
              <a:rPr lang="en-US" sz="2400" dirty="0" err="1"/>
              <a:t>điện</a:t>
            </a:r>
            <a:r>
              <a:rPr lang="en-US" sz="2400" dirty="0"/>
              <a:t> </a:t>
            </a:r>
            <a:r>
              <a:rPr lang="en-US" sz="2400" dirty="0" err="1"/>
              <a:t>tử</a:t>
            </a:r>
            <a:r>
              <a:rPr lang="en-US" sz="2400" dirty="0"/>
              <a:t>, </a:t>
            </a:r>
            <a:r>
              <a:rPr lang="en-US" sz="2400" dirty="0" err="1"/>
              <a:t>bộ</a:t>
            </a:r>
            <a:r>
              <a:rPr lang="en-US" sz="2400" dirty="0"/>
              <a:t> </a:t>
            </a:r>
            <a:r>
              <a:rPr lang="en-US" sz="2400" dirty="0" err="1"/>
              <a:t>điều</a:t>
            </a:r>
            <a:r>
              <a:rPr lang="en-US" sz="2400" dirty="0"/>
              <a:t> </a:t>
            </a:r>
            <a:r>
              <a:rPr lang="en-US" sz="2400" dirty="0" err="1"/>
              <a:t>khiển</a:t>
            </a:r>
            <a:r>
              <a:rPr lang="en-US" sz="2400" dirty="0"/>
              <a:t> </a:t>
            </a:r>
            <a:r>
              <a:rPr lang="en-US" sz="2400" dirty="0" err="1"/>
              <a:t>hệ</a:t>
            </a:r>
            <a:r>
              <a:rPr lang="en-US" sz="2400" dirty="0"/>
              <a:t> </a:t>
            </a:r>
            <a:r>
              <a:rPr lang="en-US" sz="2400" dirty="0" err="1"/>
              <a:t>thống</a:t>
            </a:r>
            <a:r>
              <a:rPr lang="en-US" sz="2400" dirty="0"/>
              <a:t> </a:t>
            </a:r>
            <a:r>
              <a:rPr lang="en-US" sz="2400" dirty="0" err="1"/>
              <a:t>điều</a:t>
            </a:r>
            <a:r>
              <a:rPr lang="en-US" sz="2400" dirty="0"/>
              <a:t> </a:t>
            </a:r>
            <a:r>
              <a:rPr lang="en-US" sz="2400" dirty="0" err="1"/>
              <a:t>hòa</a:t>
            </a:r>
            <a:r>
              <a:rPr lang="en-US" sz="2400" dirty="0"/>
              <a:t> </a:t>
            </a:r>
            <a:r>
              <a:rPr lang="en-US" sz="2400" dirty="0" err="1"/>
              <a:t>và</a:t>
            </a:r>
            <a:r>
              <a:rPr lang="en-US" sz="2400" dirty="0"/>
              <a:t> </a:t>
            </a:r>
            <a:r>
              <a:rPr lang="en-US" sz="2400" dirty="0" err="1"/>
              <a:t>hàng</a:t>
            </a:r>
            <a:r>
              <a:rPr lang="en-US" sz="2400" dirty="0"/>
              <a:t> </a:t>
            </a:r>
            <a:r>
              <a:rPr lang="en-US" sz="2400" dirty="0" err="1"/>
              <a:t>chục</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khác</a:t>
            </a:r>
            <a:r>
              <a:rPr lang="en-US" sz="2400" dirty="0"/>
              <a:t> </a:t>
            </a:r>
            <a:r>
              <a:rPr lang="en-US" sz="2400" dirty="0" err="1"/>
              <a:t>có</a:t>
            </a:r>
            <a:r>
              <a:rPr lang="en-US" sz="2400" dirty="0"/>
              <a:t> </a:t>
            </a:r>
            <a:r>
              <a:rPr lang="en-US" sz="2400" dirty="0" err="1"/>
              <a:t>thể</a:t>
            </a:r>
            <a:r>
              <a:rPr lang="en-US" sz="2400" dirty="0"/>
              <a:t> </a:t>
            </a:r>
            <a:r>
              <a:rPr lang="en-US" sz="2400" dirty="0" err="1"/>
              <a:t>kết</a:t>
            </a:r>
            <a:r>
              <a:rPr lang="en-US" sz="2400" dirty="0"/>
              <a:t> </a:t>
            </a:r>
            <a:r>
              <a:rPr lang="en-US" sz="2400" dirty="0" err="1"/>
              <a:t>nối</a:t>
            </a:r>
            <a:r>
              <a:rPr lang="en-US" sz="2400" dirty="0"/>
              <a:t> </a:t>
            </a:r>
            <a:r>
              <a:rPr lang="en-US" sz="2400" dirty="0" err="1"/>
              <a:t>với</a:t>
            </a:r>
            <a:r>
              <a:rPr lang="en-US" sz="2400" dirty="0"/>
              <a:t> </a:t>
            </a:r>
            <a:r>
              <a:rPr lang="en-US" sz="2400" dirty="0" err="1"/>
              <a:t>nhau</a:t>
            </a:r>
            <a:r>
              <a:rPr lang="en-US" sz="2400" dirty="0"/>
              <a:t>.</a:t>
            </a:r>
            <a:endParaRPr lang="en-US" sz="2400" dirty="0">
              <a:effectLst/>
              <a:latin typeface=".Vn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8888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pic>
        <p:nvPicPr>
          <p:cNvPr id="7" name="Picture 6" descr="Chẩn-đoán-hư-hỏng-mạng-giao-tiếp-trên-xe-ô-tô-1.jpg"/>
          <p:cNvPicPr/>
          <p:nvPr/>
        </p:nvPicPr>
        <p:blipFill>
          <a:blip r:embed="rId4">
            <a:extLst>
              <a:ext uri="{28A0092B-C50C-407E-A947-70E740481C1C}">
                <a14:useLocalDpi xmlns:a14="http://schemas.microsoft.com/office/drawing/2010/main" val="0"/>
              </a:ext>
            </a:extLst>
          </a:blip>
          <a:srcRect/>
          <a:stretch>
            <a:fillRect/>
          </a:stretch>
        </p:blipFill>
        <p:spPr bwMode="auto">
          <a:xfrm>
            <a:off x="0" y="1981199"/>
            <a:ext cx="9144000" cy="4839147"/>
          </a:xfrm>
          <a:prstGeom prst="rect">
            <a:avLst/>
          </a:prstGeom>
          <a:noFill/>
          <a:ln>
            <a:noFill/>
          </a:ln>
        </p:spPr>
      </p:pic>
    </p:spTree>
    <p:extLst>
      <p:ext uri="{BB962C8B-B14F-4D97-AF65-F5344CB8AC3E}">
        <p14:creationId xmlns:p14="http://schemas.microsoft.com/office/powerpoint/2010/main" val="27389790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pic>
        <p:nvPicPr>
          <p:cNvPr id="6" name="Picture 5" descr="Chẩn-đoán-hư-hỏng-mạng-giao-tiếp-trên-xe-ô-tô-7.jpg"/>
          <p:cNvPicPr/>
          <p:nvPr/>
        </p:nvPicPr>
        <p:blipFill>
          <a:blip r:embed="rId4">
            <a:extLst>
              <a:ext uri="{28A0092B-C50C-407E-A947-70E740481C1C}">
                <a14:useLocalDpi xmlns:a14="http://schemas.microsoft.com/office/drawing/2010/main" val="0"/>
              </a:ext>
            </a:extLst>
          </a:blip>
          <a:srcRect/>
          <a:stretch>
            <a:fillRect/>
          </a:stretch>
        </p:blipFill>
        <p:spPr bwMode="auto">
          <a:xfrm>
            <a:off x="0" y="1905000"/>
            <a:ext cx="9144000" cy="4953000"/>
          </a:xfrm>
          <a:prstGeom prst="rect">
            <a:avLst/>
          </a:prstGeom>
          <a:noFill/>
          <a:ln>
            <a:noFill/>
          </a:ln>
        </p:spPr>
      </p:pic>
    </p:spTree>
    <p:extLst>
      <p:ext uri="{BB962C8B-B14F-4D97-AF65-F5344CB8AC3E}">
        <p14:creationId xmlns:p14="http://schemas.microsoft.com/office/powerpoint/2010/main" val="9451584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400" dirty="0" err="1">
                <a:solidFill>
                  <a:schemeClr val="bg1">
                    <a:lumMod val="95000"/>
                  </a:schemeClr>
                </a:solidFill>
              </a:rPr>
              <a:t>Sơ</a:t>
            </a:r>
            <a:r>
              <a:rPr lang="en-US" sz="2400" dirty="0">
                <a:solidFill>
                  <a:schemeClr val="bg1">
                    <a:lumMod val="95000"/>
                  </a:schemeClr>
                </a:solidFill>
              </a:rPr>
              <a:t> </a:t>
            </a:r>
            <a:r>
              <a:rPr lang="en-US" sz="2400" dirty="0" err="1">
                <a:solidFill>
                  <a:schemeClr val="bg1">
                    <a:lumMod val="95000"/>
                  </a:schemeClr>
                </a:solidFill>
              </a:rPr>
              <a:t>đồ</a:t>
            </a:r>
            <a:r>
              <a:rPr lang="en-US" sz="2400" dirty="0">
                <a:solidFill>
                  <a:schemeClr val="bg1">
                    <a:lumMod val="95000"/>
                  </a:schemeClr>
                </a:solidFill>
              </a:rPr>
              <a:t> </a:t>
            </a:r>
            <a:r>
              <a:rPr lang="en-US" sz="2400" dirty="0" err="1">
                <a:solidFill>
                  <a:schemeClr val="bg1">
                    <a:lumMod val="95000"/>
                  </a:schemeClr>
                </a:solidFill>
              </a:rPr>
              <a:t>tổng</a:t>
            </a:r>
            <a:r>
              <a:rPr lang="en-US" sz="2400" dirty="0">
                <a:solidFill>
                  <a:schemeClr val="bg1">
                    <a:lumMod val="95000"/>
                  </a:schemeClr>
                </a:solidFill>
              </a:rPr>
              <a:t> </a:t>
            </a:r>
            <a:r>
              <a:rPr lang="en-US" sz="2400" dirty="0" err="1">
                <a:solidFill>
                  <a:schemeClr val="bg1">
                    <a:lumMod val="95000"/>
                  </a:schemeClr>
                </a:solidFill>
              </a:rPr>
              <a:t>quát</a:t>
            </a:r>
            <a:r>
              <a:rPr lang="en-US" sz="2400" dirty="0">
                <a:solidFill>
                  <a:schemeClr val="bg1">
                    <a:lumMod val="95000"/>
                  </a:schemeClr>
                </a:solidFill>
              </a:rPr>
              <a:t> </a:t>
            </a:r>
            <a:r>
              <a:rPr lang="en-US" sz="2400" dirty="0" err="1">
                <a:solidFill>
                  <a:schemeClr val="bg1">
                    <a:lumMod val="95000"/>
                  </a:schemeClr>
                </a:solidFill>
              </a:rPr>
              <a:t>của</a:t>
            </a:r>
            <a:r>
              <a:rPr lang="en-US" sz="2400" dirty="0">
                <a:solidFill>
                  <a:schemeClr val="bg1">
                    <a:lumMod val="95000"/>
                  </a:schemeClr>
                </a:solidFill>
              </a:rPr>
              <a:t> </a:t>
            </a:r>
            <a:r>
              <a:rPr lang="en-US" sz="2400" dirty="0" err="1">
                <a:solidFill>
                  <a:schemeClr val="bg1">
                    <a:lumMod val="95000"/>
                  </a:schemeClr>
                </a:solidFill>
              </a:rPr>
              <a:t>đường</a:t>
            </a:r>
            <a:r>
              <a:rPr lang="en-US" sz="2400" dirty="0">
                <a:solidFill>
                  <a:schemeClr val="bg1">
                    <a:lumMod val="95000"/>
                  </a:schemeClr>
                </a:solidFill>
              </a:rPr>
              <a:t> </a:t>
            </a:r>
            <a:r>
              <a:rPr lang="en-US" sz="2400" dirty="0" err="1">
                <a:solidFill>
                  <a:schemeClr val="bg1">
                    <a:lumMod val="95000"/>
                  </a:schemeClr>
                </a:solidFill>
              </a:rPr>
              <a:t>truyền</a:t>
            </a:r>
            <a:r>
              <a:rPr lang="en-US" sz="2400" dirty="0">
                <a:solidFill>
                  <a:schemeClr val="bg1">
                    <a:lumMod val="95000"/>
                  </a:schemeClr>
                </a:solidFill>
              </a:rPr>
              <a:t> CAN</a:t>
            </a:r>
            <a:endParaRPr lang="en-US" sz="2400" b="1" dirty="0">
              <a:solidFill>
                <a:schemeClr val="bg1">
                  <a:lumMod val="95000"/>
                </a:schemeClr>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7" name="Rectangle 6"/>
          <p:cNvSpPr/>
          <p:nvPr/>
        </p:nvSpPr>
        <p:spPr>
          <a:xfrm>
            <a:off x="152400" y="6268443"/>
            <a:ext cx="8610600" cy="523220"/>
          </a:xfrm>
          <a:prstGeom prst="rect">
            <a:avLst/>
          </a:prstGeom>
        </p:spPr>
        <p:txBody>
          <a:bodyPr wrap="square">
            <a:spAutoFit/>
          </a:bodyPr>
          <a:lstStyle/>
          <a:p>
            <a:pPr algn="ctr"/>
            <a:r>
              <a:rPr lang="en-US" sz="2800" dirty="0" err="1"/>
              <a:t>Sơ</a:t>
            </a:r>
            <a:r>
              <a:rPr lang="en-US" sz="2800" dirty="0"/>
              <a:t> </a:t>
            </a:r>
            <a:r>
              <a:rPr lang="en-US" sz="2800" dirty="0" err="1"/>
              <a:t>đồ</a:t>
            </a:r>
            <a:r>
              <a:rPr lang="en-US" sz="2800" dirty="0"/>
              <a:t> </a:t>
            </a:r>
            <a:r>
              <a:rPr lang="en-US" sz="2800" dirty="0" err="1"/>
              <a:t>tổng</a:t>
            </a:r>
            <a:r>
              <a:rPr lang="en-US" sz="2800" dirty="0"/>
              <a:t> </a:t>
            </a:r>
            <a:r>
              <a:rPr lang="en-US" sz="2800" dirty="0" err="1"/>
              <a:t>quát</a:t>
            </a:r>
            <a:r>
              <a:rPr lang="en-US" sz="2800" dirty="0"/>
              <a:t> </a:t>
            </a:r>
            <a:r>
              <a:rPr lang="en-US" sz="2800" dirty="0" err="1"/>
              <a:t>của</a:t>
            </a:r>
            <a:r>
              <a:rPr lang="en-US" sz="2800" dirty="0"/>
              <a:t> </a:t>
            </a:r>
            <a:r>
              <a:rPr lang="en-US" sz="2800" dirty="0" err="1"/>
              <a:t>đường</a:t>
            </a:r>
            <a:r>
              <a:rPr lang="en-US" sz="2800" dirty="0"/>
              <a:t> </a:t>
            </a:r>
            <a:r>
              <a:rPr lang="en-US" sz="2800" dirty="0" err="1"/>
              <a:t>truyền</a:t>
            </a:r>
            <a:r>
              <a:rPr lang="en-US" sz="2800" dirty="0"/>
              <a:t> CAN</a:t>
            </a: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8" name="Picture 7" descr="Sơ đồ tổng quát của đường truyền CAN">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19318" y="862590"/>
            <a:ext cx="9144000" cy="5995410"/>
          </a:xfrm>
          <a:prstGeom prst="rect">
            <a:avLst/>
          </a:prstGeom>
          <a:noFill/>
          <a:ln>
            <a:noFill/>
          </a:ln>
        </p:spPr>
      </p:pic>
    </p:spTree>
    <p:extLst>
      <p:ext uri="{BB962C8B-B14F-4D97-AF65-F5344CB8AC3E}">
        <p14:creationId xmlns:p14="http://schemas.microsoft.com/office/powerpoint/2010/main" val="2769420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2: </a:t>
            </a:r>
            <a:r>
              <a:rPr lang="en-US" sz="2600" b="1" dirty="0">
                <a:solidFill>
                  <a:schemeClr val="bg1"/>
                </a:solidFill>
                <a:latin typeface="Times New Roman" panose="02020603050405020304" pitchFamily="18" charset="0"/>
                <a:cs typeface="Times New Roman" panose="02020603050405020304" pitchFamily="18" charset="0"/>
              </a:rPr>
              <a:t>TỔNG QUAN VẤN ĐỀ NGHIÊN CỨU</a:t>
            </a:r>
          </a:p>
        </p:txBody>
      </p:sp>
      <p:sp>
        <p:nvSpPr>
          <p:cNvPr id="40963" name="Rectangle 1"/>
          <p:cNvSpPr>
            <a:spLocks noChangeArrowheads="1"/>
          </p:cNvSpPr>
          <p:nvPr/>
        </p:nvSpPr>
        <p:spPr bwMode="auto">
          <a:xfrm>
            <a:off x="0" y="1027113"/>
            <a:ext cx="8877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en-US" altLang="en-US" sz="2800" b="1" dirty="0" err="1" smtClean="0">
                <a:solidFill>
                  <a:srgbClr val="FF0000"/>
                </a:solidFill>
                <a:ea typeface="Calibri" panose="020F0502020204030204" pitchFamily="34" charset="0"/>
                <a:cs typeface="Times New Roman" panose="02020603050405020304" pitchFamily="18" charset="0"/>
              </a:rPr>
              <a:t>Tình</a:t>
            </a:r>
            <a:r>
              <a:rPr lang="en-US" altLang="en-US" sz="2800" b="1" dirty="0" smtClean="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hình</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nghiên</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cứu</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trong</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nước</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0965" name="Rectangle 5"/>
          <p:cNvSpPr>
            <a:spLocks noChangeArrowheads="1"/>
          </p:cNvSpPr>
          <p:nvPr/>
        </p:nvSpPr>
        <p:spPr bwMode="auto">
          <a:xfrm>
            <a:off x="609600" y="1685925"/>
            <a:ext cx="8034338" cy="395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indent="347663" algn="just"/>
            <a:r>
              <a:rPr lang="en-US" sz="2400" dirty="0" err="1"/>
              <a:t>Trong</a:t>
            </a:r>
            <a:r>
              <a:rPr lang="en-US" sz="2400" dirty="0"/>
              <a:t> </a:t>
            </a:r>
            <a:r>
              <a:rPr lang="en-US" sz="2400" dirty="0" err="1"/>
              <a:t>những</a:t>
            </a:r>
            <a:r>
              <a:rPr lang="en-US" sz="2400" dirty="0"/>
              <a:t> </a:t>
            </a:r>
            <a:r>
              <a:rPr lang="en-US" sz="2400" dirty="0" err="1"/>
              <a:t>năm</a:t>
            </a:r>
            <a:r>
              <a:rPr lang="en-US" sz="2400" dirty="0"/>
              <a:t> </a:t>
            </a:r>
            <a:r>
              <a:rPr lang="en-US" sz="2400" dirty="0" err="1"/>
              <a:t>gần</a:t>
            </a:r>
            <a:r>
              <a:rPr lang="en-US" sz="2400" dirty="0"/>
              <a:t> </a:t>
            </a:r>
            <a:r>
              <a:rPr lang="en-US" sz="2400" dirty="0" err="1"/>
              <a:t>đây</a:t>
            </a:r>
            <a:r>
              <a:rPr lang="en-US" sz="2400" dirty="0"/>
              <a:t>, </a:t>
            </a:r>
            <a:r>
              <a:rPr lang="en-US" sz="2400" dirty="0" err="1"/>
              <a:t>các</a:t>
            </a:r>
            <a:r>
              <a:rPr lang="en-US" sz="2400" dirty="0"/>
              <a:t> </a:t>
            </a:r>
            <a:r>
              <a:rPr lang="en-US" sz="2400" dirty="0" err="1"/>
              <a:t>dòng</a:t>
            </a:r>
            <a:r>
              <a:rPr lang="en-US" sz="2400" dirty="0"/>
              <a:t> </a:t>
            </a:r>
            <a:r>
              <a:rPr lang="en-US" sz="2400" dirty="0" err="1"/>
              <a:t>xe</a:t>
            </a:r>
            <a:r>
              <a:rPr lang="en-US" sz="2400" dirty="0"/>
              <a:t> </a:t>
            </a:r>
            <a:r>
              <a:rPr lang="en-US" sz="2400" dirty="0" err="1"/>
              <a:t>cao</a:t>
            </a:r>
            <a:r>
              <a:rPr lang="en-US" sz="2400" dirty="0"/>
              <a:t> </a:t>
            </a:r>
            <a:r>
              <a:rPr lang="en-US" sz="2400" dirty="0" err="1"/>
              <a:t>cấp</a:t>
            </a:r>
            <a:r>
              <a:rPr lang="en-US" sz="2400" dirty="0"/>
              <a:t> </a:t>
            </a:r>
            <a:r>
              <a:rPr lang="en-US" sz="2400" dirty="0" err="1"/>
              <a:t>được</a:t>
            </a:r>
            <a:r>
              <a:rPr lang="en-US" sz="2400" dirty="0"/>
              <a:t> </a:t>
            </a:r>
            <a:r>
              <a:rPr lang="en-US" sz="2400" dirty="0" err="1"/>
              <a:t>nhập</a:t>
            </a:r>
            <a:r>
              <a:rPr lang="en-US" sz="2400" dirty="0"/>
              <a:t> </a:t>
            </a:r>
            <a:r>
              <a:rPr lang="en-US" sz="2400" dirty="0" err="1"/>
              <a:t>vào</a:t>
            </a:r>
            <a:r>
              <a:rPr lang="en-US" sz="2400" dirty="0"/>
              <a:t> </a:t>
            </a:r>
            <a:r>
              <a:rPr lang="en-US" sz="2400" dirty="0" err="1"/>
              <a:t>Việt</a:t>
            </a:r>
            <a:r>
              <a:rPr lang="en-US" sz="2400" dirty="0"/>
              <a:t> Nam </a:t>
            </a:r>
            <a:r>
              <a:rPr lang="en-US" sz="2400" dirty="0" err="1"/>
              <a:t>ngày</a:t>
            </a:r>
            <a:r>
              <a:rPr lang="en-US" sz="2400" dirty="0"/>
              <a:t> </a:t>
            </a:r>
            <a:r>
              <a:rPr lang="en-US" sz="2400" dirty="0" err="1"/>
              <a:t>càng</a:t>
            </a:r>
            <a:r>
              <a:rPr lang="en-US" sz="2400" dirty="0"/>
              <a:t> </a:t>
            </a:r>
            <a:r>
              <a:rPr lang="en-US" sz="2400" dirty="0" err="1"/>
              <a:t>tăng</a:t>
            </a:r>
            <a:r>
              <a:rPr lang="en-US" sz="2400" dirty="0"/>
              <a:t>. Do </a:t>
            </a:r>
            <a:r>
              <a:rPr lang="en-US" sz="2400" dirty="0" err="1"/>
              <a:t>đó</a:t>
            </a:r>
            <a:r>
              <a:rPr lang="en-US" sz="2400" dirty="0"/>
              <a:t> </a:t>
            </a:r>
            <a:r>
              <a:rPr lang="en-US" sz="2400" dirty="0" err="1"/>
              <a:t>nhu</a:t>
            </a:r>
            <a:r>
              <a:rPr lang="en-US" sz="2400" dirty="0"/>
              <a:t> </a:t>
            </a:r>
            <a:r>
              <a:rPr lang="en-US" sz="2400" dirty="0" err="1"/>
              <a:t>cầu</a:t>
            </a:r>
            <a:r>
              <a:rPr lang="en-US" sz="2400" dirty="0"/>
              <a:t> </a:t>
            </a:r>
            <a:r>
              <a:rPr lang="en-US" sz="2400" dirty="0" err="1"/>
              <a:t>nguồn</a:t>
            </a:r>
            <a:r>
              <a:rPr lang="en-US" sz="2400" dirty="0"/>
              <a:t> </a:t>
            </a:r>
            <a:r>
              <a:rPr lang="en-US" sz="2400" dirty="0" err="1"/>
              <a:t>nhân</a:t>
            </a:r>
            <a:r>
              <a:rPr lang="en-US" sz="2400" dirty="0"/>
              <a:t> </a:t>
            </a:r>
            <a:r>
              <a:rPr lang="en-US" sz="2400" dirty="0" err="1"/>
              <a:t>lực</a:t>
            </a:r>
            <a:r>
              <a:rPr lang="en-US" sz="2400" dirty="0"/>
              <a:t> </a:t>
            </a:r>
            <a:r>
              <a:rPr lang="en-US" sz="2400" dirty="0" err="1"/>
              <a:t>có</a:t>
            </a:r>
            <a:r>
              <a:rPr lang="en-US" sz="2400" dirty="0"/>
              <a:t> </a:t>
            </a:r>
            <a:r>
              <a:rPr lang="en-US" sz="2400" dirty="0" err="1"/>
              <a:t>khả</a:t>
            </a:r>
            <a:r>
              <a:rPr lang="en-US" sz="2400" dirty="0"/>
              <a:t> </a:t>
            </a:r>
            <a:r>
              <a:rPr lang="en-US" sz="2400" dirty="0" err="1"/>
              <a:t>năng</a:t>
            </a:r>
            <a:r>
              <a:rPr lang="en-US" sz="2400" dirty="0"/>
              <a:t> </a:t>
            </a:r>
            <a:r>
              <a:rPr lang="en-US" sz="2400" dirty="0" err="1"/>
              <a:t>sửa</a:t>
            </a:r>
            <a:r>
              <a:rPr lang="en-US" sz="2400" dirty="0"/>
              <a:t> </a:t>
            </a:r>
            <a:r>
              <a:rPr lang="en-US" sz="2400" dirty="0" err="1"/>
              <a:t>chữa</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a:t>
            </a:r>
            <a:r>
              <a:rPr lang="en-US" sz="2400" dirty="0" err="1"/>
              <a:t>trên</a:t>
            </a:r>
            <a:r>
              <a:rPr lang="en-US" sz="2400" dirty="0"/>
              <a:t> </a:t>
            </a:r>
            <a:r>
              <a:rPr lang="en-US" sz="2400" dirty="0" err="1"/>
              <a:t>các</a:t>
            </a:r>
            <a:r>
              <a:rPr lang="en-US" sz="2400" dirty="0"/>
              <a:t> </a:t>
            </a:r>
            <a:r>
              <a:rPr lang="en-US" sz="2400" dirty="0" err="1"/>
              <a:t>xe</a:t>
            </a:r>
            <a:r>
              <a:rPr lang="en-US" sz="2400" dirty="0"/>
              <a:t> </a:t>
            </a:r>
            <a:r>
              <a:rPr lang="en-US" sz="2400" dirty="0" err="1"/>
              <a:t>đời</a:t>
            </a:r>
            <a:r>
              <a:rPr lang="en-US" sz="2400" dirty="0"/>
              <a:t> </a:t>
            </a:r>
            <a:r>
              <a:rPr lang="en-US" sz="2400" dirty="0" err="1"/>
              <a:t>mới</a:t>
            </a:r>
            <a:r>
              <a:rPr lang="en-US" sz="2400" dirty="0"/>
              <a:t> </a:t>
            </a:r>
            <a:r>
              <a:rPr lang="en-US" sz="2400" dirty="0" err="1"/>
              <a:t>hiện</a:t>
            </a:r>
            <a:r>
              <a:rPr lang="en-US" sz="2400" dirty="0"/>
              <a:t> nay </a:t>
            </a:r>
            <a:r>
              <a:rPr lang="en-US" sz="2400" dirty="0" err="1"/>
              <a:t>rất</a:t>
            </a:r>
            <a:r>
              <a:rPr lang="en-US" sz="2400" dirty="0"/>
              <a:t> </a:t>
            </a:r>
            <a:r>
              <a:rPr lang="en-US" sz="2400" dirty="0" err="1"/>
              <a:t>nhiều</a:t>
            </a:r>
            <a:r>
              <a:rPr lang="en-US" sz="2400" dirty="0"/>
              <a:t>. </a:t>
            </a:r>
            <a:endParaRPr lang="en-US" sz="2400" dirty="0" smtClean="0"/>
          </a:p>
          <a:p>
            <a:pPr indent="347663" algn="just"/>
            <a:r>
              <a:rPr lang="en-US" sz="2400" dirty="0" err="1" smtClean="0"/>
              <a:t>Việc</a:t>
            </a:r>
            <a:r>
              <a:rPr lang="en-US" sz="2400" dirty="0" smtClean="0"/>
              <a:t> </a:t>
            </a:r>
            <a:r>
              <a:rPr lang="en-US" sz="2400" dirty="0" err="1"/>
              <a:t>này</a:t>
            </a:r>
            <a:r>
              <a:rPr lang="en-US" sz="2400" dirty="0"/>
              <a:t> </a:t>
            </a:r>
            <a:r>
              <a:rPr lang="en-US" sz="2400" dirty="0" err="1"/>
              <a:t>đòi</a:t>
            </a:r>
            <a:r>
              <a:rPr lang="en-US" sz="2400" dirty="0"/>
              <a:t> </a:t>
            </a:r>
            <a:r>
              <a:rPr lang="en-US" sz="2400" dirty="0" err="1"/>
              <a:t>hỏi</a:t>
            </a:r>
            <a:r>
              <a:rPr lang="en-US" sz="2400" dirty="0"/>
              <a:t> </a:t>
            </a:r>
            <a:r>
              <a:rPr lang="en-US" sz="2400" dirty="0" err="1"/>
              <a:t>các</a:t>
            </a:r>
            <a:r>
              <a:rPr lang="en-US" sz="2400" dirty="0"/>
              <a:t> </a:t>
            </a:r>
            <a:r>
              <a:rPr lang="en-US" sz="2400" dirty="0" err="1"/>
              <a:t>trường</a:t>
            </a:r>
            <a:r>
              <a:rPr lang="en-US" sz="2400" dirty="0"/>
              <a:t> </a:t>
            </a:r>
            <a:r>
              <a:rPr lang="en-US" sz="2400" dirty="0" err="1"/>
              <a:t>đào</a:t>
            </a:r>
            <a:r>
              <a:rPr lang="en-US" sz="2400" dirty="0"/>
              <a:t> </a:t>
            </a:r>
            <a:r>
              <a:rPr lang="en-US" sz="2400" dirty="0" err="1"/>
              <a:t>tào</a:t>
            </a:r>
            <a:r>
              <a:rPr lang="en-US" sz="2400" dirty="0"/>
              <a:t> </a:t>
            </a:r>
            <a:r>
              <a:rPr lang="en-US" sz="2400" dirty="0" err="1"/>
              <a:t>nghề</a:t>
            </a:r>
            <a:r>
              <a:rPr lang="en-US" sz="2400" dirty="0"/>
              <a:t> </a:t>
            </a:r>
            <a:r>
              <a:rPr lang="en-US" sz="2400" dirty="0" err="1"/>
              <a:t>cần</a:t>
            </a:r>
            <a:r>
              <a:rPr lang="en-US" sz="2400" dirty="0"/>
              <a:t> </a:t>
            </a:r>
            <a:r>
              <a:rPr lang="en-US" sz="2400" dirty="0" err="1"/>
              <a:t>phải</a:t>
            </a:r>
            <a:r>
              <a:rPr lang="en-US" sz="2400" dirty="0"/>
              <a:t> </a:t>
            </a:r>
            <a:r>
              <a:rPr lang="en-US" sz="2400" dirty="0" err="1"/>
              <a:t>cập</a:t>
            </a:r>
            <a:r>
              <a:rPr lang="en-US" sz="2400" dirty="0"/>
              <a:t> </a:t>
            </a:r>
            <a:r>
              <a:rPr lang="en-US" sz="2400" dirty="0" err="1"/>
              <a:t>nhật</a:t>
            </a:r>
            <a:r>
              <a:rPr lang="en-US" sz="2400" dirty="0"/>
              <a:t> </a:t>
            </a:r>
            <a:r>
              <a:rPr lang="en-US" sz="2400" dirty="0" err="1"/>
              <a:t>để</a:t>
            </a:r>
            <a:r>
              <a:rPr lang="en-US" sz="2400" dirty="0"/>
              <a:t> </a:t>
            </a:r>
            <a:r>
              <a:rPr lang="en-US" sz="2400" dirty="0" err="1"/>
              <a:t>sinh</a:t>
            </a:r>
            <a:r>
              <a:rPr lang="en-US" sz="2400" dirty="0"/>
              <a:t> </a:t>
            </a:r>
            <a:r>
              <a:rPr lang="en-US" sz="2400" dirty="0" err="1"/>
              <a:t>viên</a:t>
            </a:r>
            <a:r>
              <a:rPr lang="en-US" sz="2400" dirty="0"/>
              <a:t> </a:t>
            </a:r>
            <a:r>
              <a:rPr lang="en-US" sz="2400" dirty="0" err="1"/>
              <a:t>ra</a:t>
            </a:r>
            <a:r>
              <a:rPr lang="en-US" sz="2400" dirty="0"/>
              <a:t> </a:t>
            </a:r>
            <a:r>
              <a:rPr lang="en-US" sz="2400" dirty="0" err="1"/>
              <a:t>trường</a:t>
            </a:r>
            <a:r>
              <a:rPr lang="en-US" sz="2400" dirty="0"/>
              <a:t> </a:t>
            </a:r>
            <a:r>
              <a:rPr lang="en-US" sz="2400" dirty="0" err="1"/>
              <a:t>có</a:t>
            </a:r>
            <a:r>
              <a:rPr lang="en-US" sz="2400" dirty="0"/>
              <a:t> </a:t>
            </a:r>
            <a:r>
              <a:rPr lang="en-US" sz="2400" dirty="0" err="1"/>
              <a:t>thể</a:t>
            </a:r>
            <a:r>
              <a:rPr lang="en-US" sz="2400" dirty="0"/>
              <a:t> </a:t>
            </a:r>
            <a:r>
              <a:rPr lang="en-US" sz="2400" dirty="0" err="1"/>
              <a:t>nhanh</a:t>
            </a:r>
            <a:r>
              <a:rPr lang="en-US" sz="2400" dirty="0"/>
              <a:t> </a:t>
            </a:r>
            <a:r>
              <a:rPr lang="en-US" sz="2400" dirty="0" err="1"/>
              <a:t>chóng</a:t>
            </a:r>
            <a:r>
              <a:rPr lang="en-US" sz="2400" dirty="0"/>
              <a:t> </a:t>
            </a:r>
            <a:r>
              <a:rPr lang="en-US" sz="2400" dirty="0" err="1"/>
              <a:t>thích</a:t>
            </a:r>
            <a:r>
              <a:rPr lang="en-US" sz="2400" dirty="0"/>
              <a:t> </a:t>
            </a:r>
            <a:r>
              <a:rPr lang="en-US" sz="2400" dirty="0" err="1"/>
              <a:t>ứng</a:t>
            </a:r>
            <a:r>
              <a:rPr lang="en-US" sz="2400" dirty="0"/>
              <a:t> </a:t>
            </a:r>
            <a:r>
              <a:rPr lang="en-US" sz="2400" dirty="0" err="1"/>
              <a:t>và</a:t>
            </a:r>
            <a:r>
              <a:rPr lang="en-US" sz="2400" dirty="0"/>
              <a:t> </a:t>
            </a:r>
            <a:r>
              <a:rPr lang="en-US" sz="2400" dirty="0" err="1"/>
              <a:t>tiếp</a:t>
            </a:r>
            <a:r>
              <a:rPr lang="en-US" sz="2400" dirty="0"/>
              <a:t> </a:t>
            </a:r>
            <a:r>
              <a:rPr lang="en-US" sz="2400" dirty="0" err="1"/>
              <a:t>cận</a:t>
            </a:r>
            <a:r>
              <a:rPr lang="en-US" sz="2400" dirty="0"/>
              <a:t> </a:t>
            </a:r>
            <a:r>
              <a:rPr lang="en-US" sz="2400" dirty="0" err="1"/>
              <a:t>nhữn</a:t>
            </a:r>
            <a:r>
              <a:rPr lang="en-US" sz="2400" dirty="0"/>
              <a:t> </a:t>
            </a:r>
            <a:r>
              <a:rPr lang="en-US" sz="2400" dirty="0" err="1"/>
              <a:t>công</a:t>
            </a:r>
            <a:r>
              <a:rPr lang="en-US" sz="2400" dirty="0"/>
              <a:t> </a:t>
            </a:r>
            <a:r>
              <a:rPr lang="en-US" sz="2400" dirty="0" err="1"/>
              <a:t>nghệ</a:t>
            </a:r>
            <a:r>
              <a:rPr lang="en-US" sz="2400" dirty="0"/>
              <a:t> </a:t>
            </a:r>
            <a:r>
              <a:rPr lang="en-US" sz="2400" dirty="0" err="1"/>
              <a:t>mới</a:t>
            </a:r>
            <a:r>
              <a:rPr lang="en-US" sz="2400" dirty="0"/>
              <a:t> </a:t>
            </a:r>
            <a:r>
              <a:rPr lang="en-US" sz="2400" dirty="0" err="1"/>
              <a:t>trên</a:t>
            </a:r>
            <a:r>
              <a:rPr lang="en-US" sz="2400" dirty="0"/>
              <a:t> </a:t>
            </a:r>
            <a:r>
              <a:rPr lang="en-US" sz="2400" dirty="0" err="1"/>
              <a:t>các</a:t>
            </a:r>
            <a:r>
              <a:rPr lang="en-US" sz="2400" dirty="0"/>
              <a:t> </a:t>
            </a:r>
            <a:r>
              <a:rPr lang="en-US" sz="2400" dirty="0" err="1"/>
              <a:t>dòng</a:t>
            </a:r>
            <a:r>
              <a:rPr lang="en-US" sz="2400" dirty="0"/>
              <a:t> </a:t>
            </a:r>
            <a:r>
              <a:rPr lang="en-US" sz="2400" dirty="0" err="1"/>
              <a:t>xe</a:t>
            </a:r>
            <a:r>
              <a:rPr lang="en-US" sz="2400" dirty="0"/>
              <a:t> </a:t>
            </a:r>
            <a:r>
              <a:rPr lang="en-US" sz="2400" dirty="0" err="1"/>
              <a:t>mới</a:t>
            </a:r>
            <a:r>
              <a:rPr lang="en-US" sz="2400" dirty="0"/>
              <a:t>. </a:t>
            </a:r>
            <a:r>
              <a:rPr lang="en-US" sz="2400" dirty="0" err="1"/>
              <a:t>Tại</a:t>
            </a:r>
            <a:r>
              <a:rPr lang="en-US" sz="2400" dirty="0"/>
              <a:t> </a:t>
            </a:r>
            <a:r>
              <a:rPr lang="en-US" sz="2400" dirty="0" err="1"/>
              <a:t>các</a:t>
            </a:r>
            <a:r>
              <a:rPr lang="en-US" sz="2400" dirty="0"/>
              <a:t> </a:t>
            </a:r>
            <a:r>
              <a:rPr lang="en-US" sz="2400" dirty="0" err="1"/>
              <a:t>trường</a:t>
            </a:r>
            <a:r>
              <a:rPr lang="en-US" sz="2400" dirty="0"/>
              <a:t> </a:t>
            </a:r>
            <a:r>
              <a:rPr lang="en-US" sz="2400" dirty="0" err="1"/>
              <a:t>nghề</a:t>
            </a:r>
            <a:r>
              <a:rPr lang="en-US" sz="2400" dirty="0"/>
              <a:t> </a:t>
            </a:r>
            <a:r>
              <a:rPr lang="en-US" sz="2400" dirty="0" err="1"/>
              <a:t>hiện</a:t>
            </a:r>
            <a:r>
              <a:rPr lang="en-US" sz="2400" dirty="0"/>
              <a:t> nay, </a:t>
            </a:r>
            <a:r>
              <a:rPr lang="en-US" sz="2400" dirty="0" err="1"/>
              <a:t>các</a:t>
            </a:r>
            <a:r>
              <a:rPr lang="en-US" sz="2400" dirty="0"/>
              <a:t> </a:t>
            </a:r>
            <a:r>
              <a:rPr lang="en-US" sz="2400" dirty="0" err="1"/>
              <a:t>mô</a:t>
            </a:r>
            <a:r>
              <a:rPr lang="en-US" sz="2400" dirty="0"/>
              <a:t> </a:t>
            </a:r>
            <a:r>
              <a:rPr lang="en-US" sz="2400" dirty="0" err="1"/>
              <a:t>hình</a:t>
            </a:r>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ô </a:t>
            </a:r>
            <a:r>
              <a:rPr lang="en-US" sz="2400" dirty="0" err="1"/>
              <a:t>tô</a:t>
            </a:r>
            <a:r>
              <a:rPr lang="en-US" sz="2400" dirty="0"/>
              <a:t> </a:t>
            </a:r>
            <a:r>
              <a:rPr lang="en-US" sz="2400" dirty="0" err="1"/>
              <a:t>chưa</a:t>
            </a:r>
            <a:r>
              <a:rPr lang="en-US" sz="2400" dirty="0"/>
              <a:t> </a:t>
            </a:r>
            <a:r>
              <a:rPr lang="en-US" sz="2400" dirty="0" err="1"/>
              <a:t>được</a:t>
            </a:r>
            <a:r>
              <a:rPr lang="en-US" sz="2400" dirty="0"/>
              <a:t> </a:t>
            </a:r>
            <a:r>
              <a:rPr lang="en-US" sz="2400" dirty="0" err="1"/>
              <a:t>trang</a:t>
            </a:r>
            <a:r>
              <a:rPr lang="en-US" sz="2400" dirty="0"/>
              <a:t> </a:t>
            </a:r>
            <a:r>
              <a:rPr lang="en-US" sz="2400" dirty="0" err="1"/>
              <a:t>bị</a:t>
            </a:r>
            <a:r>
              <a:rPr lang="en-US" sz="2400" dirty="0"/>
              <a:t> </a:t>
            </a:r>
            <a:r>
              <a:rPr lang="en-US" sz="2400" dirty="0" err="1"/>
              <a:t>mạng</a:t>
            </a:r>
            <a:r>
              <a:rPr lang="en-US" sz="2400" dirty="0"/>
              <a:t> </a:t>
            </a:r>
            <a:r>
              <a:rPr lang="en-US" sz="2400" dirty="0" err="1"/>
              <a:t>giao</a:t>
            </a:r>
            <a:r>
              <a:rPr lang="en-US" sz="2400" dirty="0"/>
              <a:t> </a:t>
            </a:r>
            <a:r>
              <a:rPr lang="en-US" sz="2400" dirty="0" err="1"/>
              <a:t>tiếp</a:t>
            </a:r>
            <a:r>
              <a:rPr lang="en-US" sz="2400" dirty="0"/>
              <a:t> CAN.</a:t>
            </a:r>
          </a:p>
          <a:p>
            <a:pPr algn="just" eaLnBrk="1" hangingPunct="1">
              <a:lnSpc>
                <a:spcPct val="150000"/>
              </a:lnSpc>
              <a:spcBef>
                <a:spcPts val="400"/>
              </a:spcBef>
              <a:spcAft>
                <a:spcPts val="400"/>
              </a:spcAft>
            </a:pPr>
            <a:endParaRPr lang="en-US" altLang="en-US" sz="2400" dirty="0">
              <a:solidFill>
                <a:srgbClr val="0D830D"/>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3093656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dirty="0">
                <a:solidFill>
                  <a:schemeClr val="bg1"/>
                </a:solidFill>
                <a:latin typeface="Times New Roman" panose="02020603050405020304" pitchFamily="18" charset="0"/>
                <a:cs typeface="Times New Roman" panose="02020603050405020304" pitchFamily="18" charset="0"/>
              </a:rPr>
              <a:t>PHẦN 2: TỔNG QUAN VẤN ĐỀ NGHIÊN CỨU</a:t>
            </a:r>
          </a:p>
        </p:txBody>
      </p:sp>
      <p:sp>
        <p:nvSpPr>
          <p:cNvPr id="43011" name="Rectangle 1"/>
          <p:cNvSpPr>
            <a:spLocks noChangeArrowheads="1"/>
          </p:cNvSpPr>
          <p:nvPr/>
        </p:nvSpPr>
        <p:spPr bwMode="auto">
          <a:xfrm>
            <a:off x="234950" y="1033463"/>
            <a:ext cx="88773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Tình</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hình</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sử</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dụng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mô</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hình</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hệ</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thống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điện</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ô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tô</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có</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chức</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năng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giám</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sát</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bằng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hệ</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thống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mạng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CAN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cổng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Gateway</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3013" name="Rectangle 5"/>
          <p:cNvSpPr>
            <a:spLocks noChangeArrowheads="1"/>
          </p:cNvSpPr>
          <p:nvPr/>
        </p:nvSpPr>
        <p:spPr bwMode="auto">
          <a:xfrm>
            <a:off x="593501" y="2743200"/>
            <a:ext cx="8034338" cy="234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spcBef>
                <a:spcPts val="400"/>
              </a:spcBef>
              <a:spcAft>
                <a:spcPts val="400"/>
              </a:spcAft>
              <a:buFont typeface="Wingdings" panose="05000000000000000000" pitchFamily="2" charset="2"/>
              <a:buChar char="Ø"/>
            </a:pPr>
            <a:r>
              <a:rPr lang="en-US" altLang="en-US" sz="2400" dirty="0" err="1" smtClean="0">
                <a:latin typeface="Times New Roman" panose="02020603050405020304" pitchFamily="18" charset="0"/>
                <a:cs typeface="Times New Roman" panose="02020603050405020304" pitchFamily="18" charset="0"/>
              </a:rPr>
              <a:t>Ngày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này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hầu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hết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mẫu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xe</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đều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tiếp</a:t>
            </a:r>
            <a:r>
              <a:rPr lang="en-US" altLang="en-US" sz="2400" dirty="0" smtClean="0">
                <a:latin typeface="Times New Roman" panose="02020603050405020304" pitchFamily="18" charset="0"/>
                <a:cs typeface="Times New Roman" panose="02020603050405020304" pitchFamily="18" charset="0"/>
              </a:rPr>
              <a:t> CAN  </a:t>
            </a:r>
            <a:r>
              <a:rPr lang="en-US" altLang="en-US" sz="2400" dirty="0" err="1" smtClean="0">
                <a:latin typeface="Times New Roman" panose="02020603050405020304" pitchFamily="18" charset="0"/>
                <a:cs typeface="Times New Roman" panose="02020603050405020304" pitchFamily="18" charset="0"/>
              </a:rPr>
              <a:t>nhưng</a:t>
            </a:r>
            <a:r>
              <a:rPr lang="en-US" altLang="en-US" sz="2400" dirty="0" smtClean="0">
                <a:latin typeface="Times New Roman" panose="02020603050405020304" pitchFamily="18" charset="0"/>
                <a:cs typeface="Times New Roman" panose="02020603050405020304" pitchFamily="18" charset="0"/>
              </a:rPr>
              <a:t> ở </a:t>
            </a:r>
            <a:r>
              <a:rPr lang="en-US" altLang="en-US" sz="2400" dirty="0" err="1" smtClean="0">
                <a:latin typeface="Times New Roman" panose="02020603050405020304" pitchFamily="18" charset="0"/>
                <a:cs typeface="Times New Roman" panose="02020603050405020304" pitchFamily="18" charset="0"/>
              </a:rPr>
              <a:t>tại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trường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dạy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chưa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được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trang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bị</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thống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điện</a:t>
            </a:r>
            <a:r>
              <a:rPr lang="en-US" altLang="en-US" sz="2400" dirty="0" smtClean="0">
                <a:latin typeface="Times New Roman" panose="02020603050405020304" pitchFamily="18" charset="0"/>
                <a:cs typeface="Times New Roman" panose="02020603050405020304" pitchFamily="18" charset="0"/>
              </a:rPr>
              <a:t> ô </a:t>
            </a:r>
            <a:r>
              <a:rPr lang="en-US" altLang="en-US" sz="2400" dirty="0" err="1" smtClean="0">
                <a:latin typeface="Times New Roman" panose="02020603050405020304" pitchFamily="18" charset="0"/>
                <a:cs typeface="Times New Roman" panose="02020603050405020304" pitchFamily="18" charset="0"/>
              </a:rPr>
              <a:t>tô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trên</a:t>
            </a:r>
            <a:r>
              <a:rPr lang="en-US" altLang="en-US" sz="2400" dirty="0" smtClean="0">
                <a:latin typeface="Times New Roman" panose="02020603050405020304" pitchFamily="18" charset="0"/>
                <a:cs typeface="Times New Roman" panose="02020603050405020304" pitchFamily="18" charset="0"/>
              </a:rPr>
              <a:t>.</a:t>
            </a:r>
          </a:p>
          <a:p>
            <a:pPr algn="just" eaLnBrk="1" hangingPunct="1">
              <a:lnSpc>
                <a:spcPct val="150000"/>
              </a:lnSpc>
              <a:spcBef>
                <a:spcPts val="400"/>
              </a:spcBef>
              <a:spcAft>
                <a:spcPts val="400"/>
              </a:spcAft>
              <a:buFont typeface="Wingdings" panose="05000000000000000000" pitchFamily="2" charset="2"/>
              <a:buChar char="Ø"/>
            </a:pPr>
            <a:endParaRPr lang="en-US" altLang="en-US" sz="2400" dirty="0">
              <a:solidFill>
                <a:srgbClr val="0D830D"/>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5024718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Tính</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ứng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dụng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vào</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giảng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dạy</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nghiên</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cứu</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7109" name="Rectangle 5"/>
          <p:cNvSpPr>
            <a:spLocks noChangeArrowheads="1"/>
          </p:cNvSpPr>
          <p:nvPr/>
        </p:nvSpPr>
        <p:spPr bwMode="auto">
          <a:xfrm>
            <a:off x="615950" y="1600200"/>
            <a:ext cx="82296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Ø"/>
            </a:pPr>
            <a:r>
              <a:rPr lang="en-US" altLang="en-US" sz="2400" dirty="0" err="1">
                <a:latin typeface="Times New Roman" panose="02020603050405020304" pitchFamily="18" charset="0"/>
                <a:cs typeface="Times New Roman" panose="02020603050405020304" pitchFamily="18" charset="0"/>
              </a:rPr>
              <a:t>Trên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mô</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hình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giảng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viên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sinh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viên</a:t>
            </a:r>
            <a:r>
              <a:rPr lang="en-US" altLang="en-US" sz="2400" dirty="0">
                <a:latin typeface="Times New Roman" panose="02020603050405020304" pitchFamily="18" charset="0"/>
                <a:cs typeface="Times New Roman" panose="02020603050405020304" pitchFamily="18" charset="0"/>
              </a:rPr>
              <a:t> có </a:t>
            </a:r>
            <a:r>
              <a:rPr lang="en-US" altLang="en-US" sz="2400" dirty="0" err="1">
                <a:latin typeface="Times New Roman" panose="02020603050405020304" pitchFamily="18" charset="0"/>
                <a:cs typeface="Times New Roman" panose="02020603050405020304" pitchFamily="18" charset="0"/>
              </a:rPr>
              <a:t>thê</a:t>
            </a:r>
            <a:r>
              <a:rPr lang="en-US" altLang="en-US" sz="2400" dirty="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chẩn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thống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trên</a:t>
            </a:r>
            <a:r>
              <a:rPr lang="en-US" altLang="en-US" sz="2400" dirty="0" smtClean="0">
                <a:latin typeface="Times New Roman" panose="02020603050405020304" pitchFamily="18" charset="0"/>
                <a:cs typeface="Times New Roman" panose="02020603050405020304" pitchFamily="18" charset="0"/>
              </a:rPr>
              <a:t>  ô </a:t>
            </a:r>
            <a:r>
              <a:rPr lang="en-US" altLang="en-US" sz="2400" dirty="0" err="1" smtClean="0">
                <a:latin typeface="Times New Roman" panose="02020603050405020304" pitchFamily="18" charset="0"/>
                <a:cs typeface="Times New Roman" panose="02020603050405020304" pitchFamily="18" charset="0"/>
              </a:rPr>
              <a:t>tô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thông</a:t>
            </a:r>
            <a:r>
              <a:rPr lang="en-US" altLang="en-US" sz="2400" dirty="0" smtClean="0">
                <a:latin typeface="Times New Roman" panose="02020603050405020304" pitchFamily="18" charset="0"/>
                <a:cs typeface="Times New Roman" panose="02020603050405020304" pitchFamily="18" charset="0"/>
              </a:rPr>
              <a:t> qua </a:t>
            </a:r>
            <a:r>
              <a:rPr lang="en-US" altLang="en-US" sz="2400" dirty="0" err="1" smtClean="0">
                <a:latin typeface="Times New Roman" panose="02020603050405020304" pitchFamily="18" charset="0"/>
                <a:cs typeface="Times New Roman" panose="02020603050405020304" pitchFamily="18" charset="0"/>
              </a:rPr>
              <a:t>mạng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tiếp</a:t>
            </a:r>
            <a:r>
              <a:rPr lang="en-US" altLang="en-US" sz="2400" dirty="0" smtClean="0">
                <a:latin typeface="Times New Roman" panose="02020603050405020304" pitchFamily="18" charset="0"/>
                <a:cs typeface="Times New Roman" panose="02020603050405020304" pitchFamily="18" charset="0"/>
              </a:rPr>
              <a:t> CAN</a:t>
            </a: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r>
              <a:rPr lang="en-US" altLang="en-US" sz="2400" dirty="0" err="1" smtClean="0">
                <a:latin typeface="Times New Roman" panose="02020603050405020304" pitchFamily="18" charset="0"/>
                <a:cs typeface="Times New Roman" panose="02020603050405020304" pitchFamily="18" charset="0"/>
              </a:rPr>
              <a:t>Mô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nghiên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cứu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phát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triển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chẩn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thông</a:t>
            </a:r>
            <a:r>
              <a:rPr lang="en-US" altLang="en-US" sz="2400" dirty="0" smtClean="0">
                <a:latin typeface="Times New Roman" panose="02020603050405020304" pitchFamily="18" charset="0"/>
                <a:cs typeface="Times New Roman" panose="02020603050405020304" pitchFamily="18" charset="0"/>
              </a:rPr>
              <a:t> qua </a:t>
            </a:r>
            <a:r>
              <a:rPr lang="en-US" altLang="en-US" sz="2400" dirty="0" err="1" smtClean="0">
                <a:latin typeface="Times New Roman" panose="02020603050405020304" pitchFamily="18" charset="0"/>
                <a:cs typeface="Times New Roman" panose="02020603050405020304" pitchFamily="18" charset="0"/>
              </a:rPr>
              <a:t>mạng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kết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không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dây</a:t>
            </a:r>
            <a:r>
              <a:rPr lang="en-US" altLang="en-US" sz="2400" dirty="0" smtClean="0">
                <a:latin typeface="Times New Roman" panose="02020603050405020304" pitchFamily="18" charset="0"/>
                <a:cs typeface="Times New Roman" panose="02020603050405020304" pitchFamily="18" charset="0"/>
              </a:rPr>
              <a:t>.</a:t>
            </a: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r>
              <a:rPr lang="en-US" altLang="en-US" sz="2400" dirty="0" err="1" smtClean="0">
                <a:latin typeface="Times New Roman" panose="02020603050405020304" pitchFamily="18" charset="0"/>
                <a:cs typeface="Times New Roman" panose="02020603050405020304" pitchFamily="18" charset="0"/>
              </a:rPr>
              <a:t>Ngoài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ra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còn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tạo</a:t>
            </a:r>
            <a:r>
              <a:rPr lang="en-US" altLang="en-US" sz="2400" dirty="0" smtClean="0">
                <a:latin typeface="Times New Roman" panose="02020603050405020304" pitchFamily="18" charset="0"/>
                <a:cs typeface="Times New Roman" panose="02020603050405020304" pitchFamily="18" charset="0"/>
              </a:rPr>
              <a:t> Pan </a:t>
            </a:r>
            <a:r>
              <a:rPr lang="en-US" altLang="en-US" sz="2400" dirty="0" err="1" smtClean="0">
                <a:latin typeface="Times New Roman" panose="02020603050405020304" pitchFamily="18" charset="0"/>
                <a:cs typeface="Times New Roman" panose="02020603050405020304" pitchFamily="18" charset="0"/>
              </a:rPr>
              <a:t>hư</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hỏng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chữa</a:t>
            </a:r>
            <a:r>
              <a:rPr lang="en-US" altLang="en-US" sz="2400" dirty="0" smtClean="0">
                <a:latin typeface="Times New Roman" panose="02020603050405020304" pitchFamily="18" charset="0"/>
                <a:cs typeface="Times New Roman" panose="02020603050405020304" pitchFamily="18" charset="0"/>
              </a:rPr>
              <a:t> qua </a:t>
            </a:r>
            <a:r>
              <a:rPr lang="en-US" altLang="en-US" sz="2400" dirty="0" err="1" smtClean="0">
                <a:latin typeface="Times New Roman" panose="02020603050405020304" pitchFamily="18" charset="0"/>
                <a:cs typeface="Times New Roman" panose="02020603050405020304" pitchFamily="18" charset="0"/>
              </a:rPr>
              <a:t>đó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giúp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kỹ</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năng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chẩn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Sinh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viên</a:t>
            </a:r>
            <a:r>
              <a:rPr lang="en-US" altLang="en-US" sz="2400" dirty="0" smtClean="0">
                <a:latin typeface="Times New Roman" panose="02020603050405020304" pitchFamily="18" charset="0"/>
                <a:cs typeface="Times New Roman" panose="02020603050405020304" pitchFamily="18" charset="0"/>
              </a:rPr>
              <a:t>.</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13781"/>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9155" name="Rectangle 1"/>
          <p:cNvSpPr>
            <a:spLocks noChangeArrowheads="1"/>
          </p:cNvSpPr>
          <p:nvPr/>
        </p:nvSpPr>
        <p:spPr bwMode="auto">
          <a:xfrm>
            <a:off x="185738" y="857250"/>
            <a:ext cx="88773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KINH PHÍ THỰC HIỆN</a:t>
            </a:r>
          </a:p>
          <a:p>
            <a:pPr eaLnBrk="1" hangingPunct="1"/>
            <a:endPar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eaLnBrk="1" hangingPunct="1"/>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a:latin typeface="Times New Roman" panose="02020603050405020304" pitchFamily="18" charset="0"/>
                <a:ea typeface="Calibri" panose="020F0502020204030204" pitchFamily="34" charset="0"/>
                <a:cs typeface="Times New Roman" panose="02020603050405020304" pitchFamily="18" charset="0"/>
              </a:rPr>
              <a:t>TỔNG KINH PHÍ DỰ TRÙ</a:t>
            </a:r>
          </a:p>
          <a:p>
            <a:pPr eaLnBrk="1" hangingPunct="1"/>
            <a:endParaRPr lang="en-US" altLang="en-US" sz="2400" b="1" dirty="0">
              <a:latin typeface="Times New Roman" panose="02020603050405020304" pitchFamily="18" charset="0"/>
              <a:ea typeface="Calibri" panose="020F0502020204030204" pitchFamily="34" charset="0"/>
              <a:cs typeface="Times New Roman" panose="02020603050405020304" pitchFamily="18" charset="0"/>
            </a:endParaRPr>
          </a:p>
          <a:p>
            <a:pPr eaLnBrk="1" hangingPunct="1"/>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b="1" dirty="0">
                <a:ea typeface="Calibri" panose="020F0502020204030204" pitchFamily="34" charset="0"/>
                <a:cs typeface="Times New Roman" panose="02020603050405020304" pitchFamily="18" charset="0"/>
              </a:rPr>
              <a:t> </a:t>
            </a:r>
            <a:r>
              <a:rPr lang="en-US" altLang="en-US" sz="2400" b="1" dirty="0" smtClean="0">
                <a:ea typeface="Calibri" panose="020F0502020204030204" pitchFamily="34" charset="0"/>
                <a:cs typeface="Times New Roman" panose="02020603050405020304" pitchFamily="18" charset="0"/>
              </a:rPr>
              <a:t>80.000.000 </a:t>
            </a:r>
            <a:r>
              <a:rPr lang="en-US" altLang="en-US" sz="2400" b="1" dirty="0">
                <a:ea typeface="Calibri" panose="020F0502020204030204" pitchFamily="34" charset="0"/>
                <a:cs typeface="Times New Roman" panose="02020603050405020304" pitchFamily="18" charset="0"/>
              </a:rPr>
              <a:t>(TÁM MƯƠI </a:t>
            </a:r>
            <a:r>
              <a:rPr lang="en-US" altLang="en-US" sz="2400" b="1" dirty="0" smtClean="0">
                <a:ea typeface="Calibri" panose="020F0502020204030204" pitchFamily="34" charset="0"/>
                <a:cs typeface="Times New Roman" panose="02020603050405020304" pitchFamily="18" charset="0"/>
              </a:rPr>
              <a:t>TRIỆU </a:t>
            </a:r>
            <a:r>
              <a:rPr lang="en-US" altLang="en-US" sz="2400" b="1" dirty="0">
                <a:ea typeface="Calibri" panose="020F0502020204030204" pitchFamily="34" charset="0"/>
                <a:cs typeface="Times New Roman" panose="02020603050405020304" pitchFamily="18" charset="0"/>
              </a:rPr>
              <a:t>ĐỒNG)</a:t>
            </a:r>
          </a:p>
          <a:p>
            <a:pPr eaLnBrk="1" hangingPunct="1"/>
            <a:endPar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4091422873"/>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2" name="Rectangle 1"/>
          <p:cNvSpPr/>
          <p:nvPr/>
        </p:nvSpPr>
        <p:spPr>
          <a:xfrm>
            <a:off x="355369" y="1009918"/>
            <a:ext cx="8458200" cy="4247317"/>
          </a:xfrm>
          <a:prstGeom prst="rect">
            <a:avLst/>
          </a:prstGeom>
        </p:spPr>
        <p:txBody>
          <a:bodyPr wrap="square">
            <a:spAutoFit/>
          </a:bodyPr>
          <a:lstStyle/>
          <a:p>
            <a:pPr algn="just">
              <a:lnSpc>
                <a:spcPct val="150000"/>
              </a:lnSpc>
            </a:pPr>
            <a:r>
              <a:rPr lang="en-US" sz="2600" b="1" dirty="0">
                <a:solidFill>
                  <a:srgbClr val="FF0000"/>
                </a:solidFill>
                <a:latin typeface="Times New Roman" panose="02020603050405020304" pitchFamily="18" charset="0"/>
                <a:cs typeface="Times New Roman" panose="02020603050405020304" pitchFamily="18" charset="0"/>
              </a:rPr>
              <a:t>3. </a:t>
            </a:r>
            <a:r>
              <a:rPr lang="en-US" sz="2600" b="1" dirty="0" err="1">
                <a:solidFill>
                  <a:srgbClr val="FF0000"/>
                </a:solidFill>
                <a:latin typeface="Times New Roman" panose="02020603050405020304" pitchFamily="18" charset="0"/>
                <a:cs typeface="Times New Roman" panose="02020603050405020304" pitchFamily="18" charset="0"/>
              </a:rPr>
              <a:t>Kiến</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nghị</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và</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hướng</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nghiên</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cứu</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tiếp</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theo</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của</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đề</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tài</a:t>
            </a:r>
            <a:endParaRPr lang="en-US" sz="2600"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en-US" sz="2600" dirty="0" smtClean="0">
                <a:solidFill>
                  <a:srgbClr val="FF0000"/>
                </a:solidFill>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thống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ô </a:t>
            </a:r>
            <a:r>
              <a:rPr lang="en-US" sz="2400" dirty="0" err="1" smtClean="0">
                <a:latin typeface="Times New Roman" panose="02020603050405020304" pitchFamily="18" charset="0"/>
                <a:cs typeface="Times New Roman" panose="02020603050405020304" pitchFamily="18" charset="0"/>
              </a:rPr>
              <a:t>tô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sát</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mạng</a:t>
            </a:r>
            <a:r>
              <a:rPr lang="en-US" sz="2400" dirty="0" smtClean="0">
                <a:latin typeface="Times New Roman" panose="02020603050405020304" pitchFamily="18" charset="0"/>
                <a:cs typeface="Times New Roman" panose="02020603050405020304" pitchFamily="18" charset="0"/>
              </a:rPr>
              <a:t> CAN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cổng</a:t>
            </a:r>
            <a:r>
              <a:rPr lang="en-US" sz="2400" dirty="0" smtClean="0">
                <a:latin typeface="Times New Roman" panose="02020603050405020304" pitchFamily="18" charset="0"/>
                <a:cs typeface="Times New Roman" panose="02020603050405020304" pitchFamily="18" charset="0"/>
              </a:rPr>
              <a:t> Gateway.</a:t>
            </a:r>
            <a:endParaRPr lang="en-US" sz="2400" dirty="0">
              <a:latin typeface="Times New Roman" panose="02020603050405020304" pitchFamily="18" charset="0"/>
              <a:cs typeface="Times New Roman" panose="02020603050405020304" pitchFamily="18" charset="0"/>
            </a:endParaRPr>
          </a:p>
          <a:p>
            <a:pPr lvl="0"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Nghiên</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cứu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thực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nghiệm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hệ</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thống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giám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sát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chẩn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đoán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hệ</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thống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điện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trên</a:t>
            </a:r>
            <a:r>
              <a:rPr lang="en-US" sz="2600" dirty="0" smtClean="0">
                <a:latin typeface="Times New Roman" panose="02020603050405020304" pitchFamily="18" charset="0"/>
                <a:cs typeface="Times New Roman" panose="02020603050405020304" pitchFamily="18" charset="0"/>
              </a:rPr>
              <a:t> ô </a:t>
            </a:r>
            <a:r>
              <a:rPr lang="en-US" sz="2600" dirty="0" err="1" smtClean="0">
                <a:latin typeface="Times New Roman" panose="02020603050405020304" pitchFamily="18" charset="0"/>
                <a:cs typeface="Times New Roman" panose="02020603050405020304" pitchFamily="18" charset="0"/>
              </a:rPr>
              <a:t>tô</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thông</a:t>
            </a:r>
            <a:r>
              <a:rPr lang="en-US" sz="2600" dirty="0" smtClean="0">
                <a:latin typeface="Times New Roman" panose="02020603050405020304" pitchFamily="18" charset="0"/>
                <a:cs typeface="Times New Roman" panose="02020603050405020304" pitchFamily="18" charset="0"/>
              </a:rPr>
              <a:t> qua </a:t>
            </a:r>
            <a:r>
              <a:rPr lang="en-US" sz="2600" dirty="0" err="1" smtClean="0">
                <a:latin typeface="Times New Roman" panose="02020603050405020304" pitchFamily="18" charset="0"/>
                <a:cs typeface="Times New Roman" panose="02020603050405020304" pitchFamily="18" charset="0"/>
              </a:rPr>
              <a:t>kết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nối</a:t>
            </a:r>
            <a:r>
              <a:rPr lang="en-US" sz="2600" dirty="0" smtClean="0">
                <a:latin typeface="Times New Roman" panose="02020603050405020304" pitchFamily="18" charset="0"/>
                <a:cs typeface="Times New Roman" panose="02020603050405020304" pitchFamily="18" charset="0"/>
              </a:rPr>
              <a:t> internet  </a:t>
            </a:r>
            <a:r>
              <a:rPr lang="en-US" sz="2600" dirty="0" err="1" smtClean="0">
                <a:latin typeface="Times New Roman" panose="02020603050405020304" pitchFamily="18" charset="0"/>
                <a:cs typeface="Times New Roman" panose="02020603050405020304" pitchFamily="18" charset="0"/>
              </a:rPr>
              <a:t>trên</a:t>
            </a:r>
            <a:r>
              <a:rPr lang="en-US" sz="2600" dirty="0" smtClean="0">
                <a:latin typeface="Times New Roman" panose="02020603050405020304" pitchFamily="18" charset="0"/>
                <a:cs typeface="Times New Roman" panose="02020603050405020304" pitchFamily="18" charset="0"/>
              </a:rPr>
              <a:t> Laptop </a:t>
            </a:r>
            <a:r>
              <a:rPr lang="en-US" sz="2600" dirty="0" err="1" smtClean="0">
                <a:latin typeface="Times New Roman" panose="02020603050405020304" pitchFamily="18" charset="0"/>
                <a:cs typeface="Times New Roman" panose="02020603050405020304" pitchFamily="18" charset="0"/>
              </a:rPr>
              <a:t>và</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điện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thoại</a:t>
            </a:r>
            <a:r>
              <a:rPr lang="en-US" sz="2600" dirty="0" smtClean="0">
                <a:latin typeface="Times New Roman" panose="02020603050405020304" pitchFamily="18" charset="0"/>
                <a:cs typeface="Times New Roman" panose="02020603050405020304" pitchFamily="18" charset="0"/>
              </a:rPr>
              <a:t> Android.</a:t>
            </a:r>
            <a:endParaRPr lang="en-US" sz="2600" dirty="0">
              <a:latin typeface="Times New Roman" panose="02020603050405020304" pitchFamily="18" charset="0"/>
              <a:cs typeface="Times New Roman" panose="02020603050405020304" pitchFamily="18" charset="0"/>
            </a:endParaRPr>
          </a:p>
          <a:p>
            <a:pPr lvl="0" algn="just">
              <a:lnSpc>
                <a:spcPct val="150000"/>
              </a:lnSpc>
            </a:pPr>
            <a:r>
              <a:rPr lang="en-US" sz="2600" dirty="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p:sp>
        <p:nvSpPr>
          <p:cNvPr id="6" name="Snip Diagonal Corner Rectangle 3"/>
          <p:cNvSpPr>
            <a:spLocks/>
          </p:cNvSpPr>
          <p:nvPr/>
        </p:nvSpPr>
        <p:spPr bwMode="auto">
          <a:xfrm>
            <a:off x="12469"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3200" b="1" dirty="0" smtClean="0">
                <a:solidFill>
                  <a:schemeClr val="bg1"/>
                </a:solidFill>
                <a:latin typeface="Times New Roman" panose="02020603050405020304" pitchFamily="18" charset="0"/>
                <a:cs typeface="Times New Roman" panose="02020603050405020304" pitchFamily="18" charset="0"/>
              </a:rPr>
              <a:t>KẾT LUẬN</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43104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 name="Snip Diagonal Corner Rectangle 3"/>
          <p:cNvSpPr>
            <a:spLocks/>
          </p:cNvSpPr>
          <p:nvPr/>
        </p:nvSpPr>
        <p:spPr bwMode="auto">
          <a:xfrm>
            <a:off x="-18245" y="5867400"/>
            <a:ext cx="9144001"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800" b="1" dirty="0">
                <a:solidFill>
                  <a:schemeClr val="bg1"/>
                </a:solidFill>
                <a:latin typeface="Times New Roman" pitchFamily="18" charset="0"/>
                <a:cs typeface="Times New Roman" pitchFamily="18" charset="0"/>
              </a:rPr>
              <a:t>XIN TRÂN TRỌNG CẢM ƠN QUÝ THẦY CÔ !</a:t>
            </a:r>
            <a:endParaRPr lang="vi-VN" sz="2800" b="1" dirty="0">
              <a:solidFill>
                <a:schemeClr val="bg1"/>
              </a:solidFill>
              <a:latin typeface="Times New Roman" pitchFamily="18" charset="0"/>
              <a:cs typeface="Times New Roman" pitchFamily="18" charset="0"/>
            </a:endParaRPr>
          </a:p>
        </p:txBody>
      </p:sp>
      <p:pic>
        <p:nvPicPr>
          <p:cNvPr id="1026" name="Picture 2" descr="Káº¿t quáº£ hÃ¬nh áº£nh cho hÃ¬nh áº£nh chÃºc má»«ng nÄm má»i 20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25756" cy="586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1471286"/>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539&quot;/&gt;&lt;/object&gt;&lt;object type=&quot;3&quot; unique_id=&quot;10004&quot;&gt;&lt;property id=&quot;20148&quot; value=&quot;5&quot;/&gt;&lt;property id=&quot;20300&quot; value=&quot;Slide 2&quot;/&gt;&lt;property id=&quot;20307&quot; value=&quot;818&quot;/&gt;&lt;/object&gt;&lt;object type=&quot;3&quot; unique_id=&quot;10167&quot;&gt;&lt;property id=&quot;20148&quot; value=&quot;5&quot;/&gt;&lt;property id=&quot;20300&quot; value=&quot;Slide 12&quot;/&gt;&lt;property id=&quot;20307&quot; value=&quot;759&quot;/&gt;&lt;/object&gt;&lt;object type=&quot;3&quot; unique_id=&quot;10168&quot;&gt;&lt;property id=&quot;20148&quot; value=&quot;5&quot;/&gt;&lt;property id=&quot;20300&quot; value=&quot;Slide 13&quot;/&gt;&lt;property id=&quot;20307&quot; value=&quot;822&quot;/&gt;&lt;/object&gt;&lt;object type=&quot;3&quot; unique_id=&quot;10458&quot;&gt;&lt;property id=&quot;20148&quot; value=&quot;5&quot;/&gt;&lt;property id=&quot;20300&quot; value=&quot;Slide 3&quot;/&gt;&lt;property id=&quot;20307&quot; value=&quot;894&quot;/&gt;&lt;/object&gt;&lt;object type=&quot;3&quot; unique_id=&quot;10459&quot;&gt;&lt;property id=&quot;20148&quot; value=&quot;5&quot;/&gt;&lt;property id=&quot;20300&quot; value=&quot;Slide 4&quot;/&gt;&lt;property id=&quot;20307&quot; value=&quot;895&quot;/&gt;&lt;/object&gt;&lt;object type=&quot;3&quot; unique_id=&quot;10460&quot;&gt;&lt;property id=&quot;20148&quot; value=&quot;5&quot;/&gt;&lt;property id=&quot;20300&quot; value=&quot;Slide 5&quot;/&gt;&lt;property id=&quot;20307&quot; value=&quot;896&quot;/&gt;&lt;/object&gt;&lt;object type=&quot;3&quot; unique_id=&quot;10461&quot;&gt;&lt;property id=&quot;20148&quot; value=&quot;5&quot;/&gt;&lt;property id=&quot;20300&quot; value=&quot;Slide 6&quot;/&gt;&lt;property id=&quot;20307&quot; value=&quot;897&quot;/&gt;&lt;/object&gt;&lt;object type=&quot;3&quot; unique_id=&quot;10462&quot;&gt;&lt;property id=&quot;20148&quot; value=&quot;5&quot;/&gt;&lt;property id=&quot;20300&quot; value=&quot;Slide 7&quot;/&gt;&lt;property id=&quot;20307&quot; value=&quot;898&quot;/&gt;&lt;/object&gt;&lt;object type=&quot;3&quot; unique_id=&quot;10463&quot;&gt;&lt;property id=&quot;20148&quot; value=&quot;5&quot;/&gt;&lt;property id=&quot;20300&quot; value=&quot;Slide 8&quot;/&gt;&lt;property id=&quot;20307&quot; value=&quot;899&quot;/&gt;&lt;/object&gt;&lt;object type=&quot;3&quot; unique_id=&quot;10464&quot;&gt;&lt;property id=&quot;20148&quot; value=&quot;5&quot;/&gt;&lt;property id=&quot;20300&quot; value=&quot;Slide 9&quot;/&gt;&lt;property id=&quot;20307&quot; value=&quot;900&quot;/&gt;&lt;/object&gt;&lt;object type=&quot;3&quot; unique_id=&quot;10465&quot;&gt;&lt;property id=&quot;20148&quot; value=&quot;5&quot;/&gt;&lt;property id=&quot;20300&quot; value=&quot;Slide 10&quot;/&gt;&lt;property id=&quot;20307&quot; value=&quot;901&quot;/&gt;&lt;/object&gt;&lt;object type=&quot;3&quot; unique_id=&quot;10466&quot;&gt;&lt;property id=&quot;20148&quot; value=&quot;5&quot;/&gt;&lt;property id=&quot;20300&quot; value=&quot;Slide 11&quot;/&gt;&lt;property id=&quot;20307&quot; value=&quot;902&quot;/&gt;&lt;/object&gt;&lt;/object&gt;&lt;object type=&quot;8&quot; unique_id=&quot;10336&quot;&gt;&lt;/object&gt;&lt;/object&gt;&lt;/database&gt;"/>
  <p:tag name="SECTOMILLISECCONVERTED" val="1"/>
</p:tagLst>
</file>

<file path=ppt/theme/theme1.xml><?xml version="1.0" encoding="utf-8"?>
<a:theme xmlns:a="http://schemas.openxmlformats.org/drawingml/2006/main" name="cdb2004c003l-[ThuVienNet.VN]">
  <a:themeElements>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rotWithShape="1">
          <a:gsLst>
            <a:gs pos="0">
              <a:srgbClr val="FFFFFF"/>
            </a:gs>
            <a:gs pos="100000">
              <a:srgbClr val="E7F5CF"/>
            </a:gs>
          </a:gsLst>
          <a:lin ang="0" scaled="1"/>
        </a:gradFill>
        <a:ln w="3175" algn="ctr">
          <a:solidFill>
            <a:schemeClr val="folHlink"/>
          </a:solidFill>
          <a:round/>
          <a:headEnd/>
          <a:tailEnd/>
        </a:ln>
      </a:spPr>
      <a:bodyPr wrap="none" anchor="ctr"/>
      <a:lstStyle>
        <a:defPPr marL="0" indent="0">
          <a:buNone/>
          <a:defRPr sz="2800" b="1" dirty="0">
            <a:solidFill>
              <a:srgbClr val="FF0000"/>
            </a:solidFill>
            <a:latin typeface="Times New Roman" panose="02020603050405020304" pitchFamily="18" charset="0"/>
            <a:cs typeface="Times New Roman" panose="02020603050405020304" pitchFamily="18" charset="0"/>
          </a:defRPr>
        </a:defPPr>
      </a:lstStyle>
    </a:spDef>
  </a:objectDefaults>
  <a:extraClrSchemeLst>
    <a:extraClrScheme>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29698D"/>
        </a:dk1>
        <a:lt1>
          <a:srgbClr val="FFFFFF"/>
        </a:lt1>
        <a:dk2>
          <a:srgbClr val="000000"/>
        </a:dk2>
        <a:lt2>
          <a:srgbClr val="A1BABD"/>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
      <a:clrScheme name="sample 3">
        <a:dk1>
          <a:srgbClr val="666699"/>
        </a:dk1>
        <a:lt1>
          <a:srgbClr val="FFFFFF"/>
        </a:lt1>
        <a:dk2>
          <a:srgbClr val="000000"/>
        </a:dk2>
        <a:lt2>
          <a:srgbClr val="C0C0C0"/>
        </a:lt2>
        <a:accent1>
          <a:srgbClr val="72B88E"/>
        </a:accent1>
        <a:accent2>
          <a:srgbClr val="C78DD7"/>
        </a:accent2>
        <a:accent3>
          <a:srgbClr val="FFFFFF"/>
        </a:accent3>
        <a:accent4>
          <a:srgbClr val="565682"/>
        </a:accent4>
        <a:accent5>
          <a:srgbClr val="BCD8C6"/>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14419</TotalTime>
  <Words>863</Words>
  <Application>Microsoft Office PowerPoint</Application>
  <PresentationFormat>On-screen Show (4:3)</PresentationFormat>
  <Paragraphs>87</Paragraphs>
  <Slides>13</Slides>
  <Notes>13</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13</vt:i4>
      </vt:variant>
    </vt:vector>
  </HeadingPairs>
  <TitlesOfParts>
    <vt:vector size="25" baseType="lpstr">
      <vt:lpstr>Arial Unicode MS</vt:lpstr>
      <vt:lpstr>ＭＳ Ｐゴシック</vt:lpstr>
      <vt:lpstr>.VnArial</vt:lpstr>
      <vt:lpstr>Arial</vt:lpstr>
      <vt:lpstr>Calibri</vt:lpstr>
      <vt:lpstr>Consolas</vt:lpstr>
      <vt:lpstr>Times New Roman</vt:lpstr>
      <vt:lpstr>Verdana</vt:lpstr>
      <vt:lpstr>Wingdings</vt:lpstr>
      <vt:lpstr>cdb2004c003l-[ThuVienNet.VN]</vt:lpstr>
      <vt:lpstr>Diseño predeterminado</vt:lpstr>
      <vt:lpstr>2_Diseño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 Tip</dc:title>
  <dc:creator>Dr.Luong</dc:creator>
  <cp:lastModifiedBy>HP</cp:lastModifiedBy>
  <cp:revision>807</cp:revision>
  <cp:lastPrinted>2017-05-26T03:02:31Z</cp:lastPrinted>
  <dcterms:created xsi:type="dcterms:W3CDTF">2013-09-11T03:08:41Z</dcterms:created>
  <dcterms:modified xsi:type="dcterms:W3CDTF">2019-01-15T07:43:24Z</dcterms:modified>
</cp:coreProperties>
</file>